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4"/>
    <p:sldMasterId id="2147483672" r:id="rId5"/>
  </p:sldMasterIdLst>
  <p:notesMasterIdLst>
    <p:notesMasterId r:id="rId20"/>
  </p:notesMasterIdLst>
  <p:sldIdLst>
    <p:sldId id="279" r:id="rId6"/>
    <p:sldId id="721" r:id="rId7"/>
    <p:sldId id="261" r:id="rId8"/>
    <p:sldId id="748" r:id="rId9"/>
    <p:sldId id="722" r:id="rId10"/>
    <p:sldId id="734" r:id="rId11"/>
    <p:sldId id="733" r:id="rId12"/>
    <p:sldId id="746" r:id="rId13"/>
    <p:sldId id="749" r:id="rId14"/>
    <p:sldId id="747" r:id="rId15"/>
    <p:sldId id="750" r:id="rId16"/>
    <p:sldId id="735" r:id="rId17"/>
    <p:sldId id="751" r:id="rId18"/>
    <p:sldId id="26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804" autoAdjust="0"/>
  </p:normalViewPr>
  <p:slideViewPr>
    <p:cSldViewPr snapToGrid="0">
      <p:cViewPr varScale="1">
        <p:scale>
          <a:sx n="96" d="100"/>
          <a:sy n="96" d="100"/>
        </p:scale>
        <p:origin x="115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anna Van Winkle" userId="bcb486e8-2b55-45a3-a90c-880c73a463f0" providerId="ADAL" clId="{3ADBAD92-2F61-4D59-B6A0-E08369D2670C}"/>
    <pc:docChg chg="modSld">
      <pc:chgData name="Gianna Van Winkle" userId="bcb486e8-2b55-45a3-a90c-880c73a463f0" providerId="ADAL" clId="{3ADBAD92-2F61-4D59-B6A0-E08369D2670C}" dt="2025-06-16T15:44:11.159" v="2" actId="255"/>
      <pc:docMkLst>
        <pc:docMk/>
      </pc:docMkLst>
      <pc:sldChg chg="modSp mod">
        <pc:chgData name="Gianna Van Winkle" userId="bcb486e8-2b55-45a3-a90c-880c73a463f0" providerId="ADAL" clId="{3ADBAD92-2F61-4D59-B6A0-E08369D2670C}" dt="2025-06-16T15:44:11.159" v="2" actId="255"/>
        <pc:sldMkLst>
          <pc:docMk/>
          <pc:sldMk cId="554460640" sldId="279"/>
        </pc:sldMkLst>
        <pc:spChg chg="mod">
          <ac:chgData name="Gianna Van Winkle" userId="bcb486e8-2b55-45a3-a90c-880c73a463f0" providerId="ADAL" clId="{3ADBAD92-2F61-4D59-B6A0-E08369D2670C}" dt="2025-06-16T15:44:11.159" v="2" actId="255"/>
          <ac:spMkLst>
            <pc:docMk/>
            <pc:sldMk cId="554460640" sldId="279"/>
            <ac:spMk id="9" creationId="{2CE57563-136E-61E3-35AA-AD1F94FB8B97}"/>
          </ac:spMkLst>
        </pc:spChg>
        <pc:spChg chg="mod">
          <ac:chgData name="Gianna Van Winkle" userId="bcb486e8-2b55-45a3-a90c-880c73a463f0" providerId="ADAL" clId="{3ADBAD92-2F61-4D59-B6A0-E08369D2670C}" dt="2025-06-16T15:43:51.045" v="0" actId="20577"/>
          <ac:spMkLst>
            <pc:docMk/>
            <pc:sldMk cId="554460640" sldId="279"/>
            <ac:spMk id="15" creationId="{5D7D5562-E6EB-2A04-D1A6-540BFB796322}"/>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0E6876-119D-4EAF-8AF3-08034804001F}" type="doc">
      <dgm:prSet loTypeId="urn:microsoft.com/office/officeart/2018/2/layout/IconVerticalSolidList" loCatId="icon" qsTypeId="urn:microsoft.com/office/officeart/2005/8/quickstyle/3d4" qsCatId="3D" csTypeId="urn:microsoft.com/office/officeart/2005/8/colors/accent1_2" csCatId="accent1" phldr="1"/>
      <dgm:spPr/>
      <dgm:t>
        <a:bodyPr/>
        <a:lstStyle/>
        <a:p>
          <a:endParaRPr lang="en-US"/>
        </a:p>
      </dgm:t>
    </dgm:pt>
    <dgm:pt modelId="{980C1960-0659-41AC-A6B1-9C03733C7B54}">
      <dgm:prSet/>
      <dgm:spPr/>
      <dgm:t>
        <a:bodyPr/>
        <a:lstStyle/>
        <a:p>
          <a:pPr>
            <a:lnSpc>
              <a:spcPct val="100000"/>
            </a:lnSpc>
          </a:pPr>
          <a:r>
            <a:rPr lang="en-US" dirty="0"/>
            <a:t>Define Preparedness as part of the Emergency Management cycle. </a:t>
          </a:r>
        </a:p>
      </dgm:t>
    </dgm:pt>
    <dgm:pt modelId="{C523C8C3-3028-4762-9916-9DFD13E9995C}" type="parTrans" cxnId="{4C3FA620-EA5E-4F5E-9818-FD0BA82C399C}">
      <dgm:prSet/>
      <dgm:spPr/>
      <dgm:t>
        <a:bodyPr/>
        <a:lstStyle/>
        <a:p>
          <a:endParaRPr lang="en-US"/>
        </a:p>
      </dgm:t>
    </dgm:pt>
    <dgm:pt modelId="{794C3120-1348-4CB1-B2DD-78A276186C84}" type="sibTrans" cxnId="{4C3FA620-EA5E-4F5E-9818-FD0BA82C399C}">
      <dgm:prSet/>
      <dgm:spPr/>
      <dgm:t>
        <a:bodyPr/>
        <a:lstStyle/>
        <a:p>
          <a:endParaRPr lang="en-US"/>
        </a:p>
      </dgm:t>
    </dgm:pt>
    <dgm:pt modelId="{246FC1B2-9E56-4A58-AF65-811975CE7902}">
      <dgm:prSet/>
      <dgm:spPr/>
      <dgm:t>
        <a:bodyPr/>
        <a:lstStyle/>
        <a:p>
          <a:pPr>
            <a:lnSpc>
              <a:spcPct val="100000"/>
            </a:lnSpc>
          </a:pPr>
          <a:r>
            <a:rPr lang="en-US" dirty="0"/>
            <a:t>Emphasize the importance of your participation in preparedness efforts. </a:t>
          </a:r>
        </a:p>
      </dgm:t>
    </dgm:pt>
    <dgm:pt modelId="{C2CAB287-465F-43C8-AB0C-7FAFE8F95FBC}" type="parTrans" cxnId="{80EBED34-BF2F-43CC-A727-7EA22E5775A5}">
      <dgm:prSet/>
      <dgm:spPr/>
      <dgm:t>
        <a:bodyPr/>
        <a:lstStyle/>
        <a:p>
          <a:endParaRPr lang="en-US"/>
        </a:p>
      </dgm:t>
    </dgm:pt>
    <dgm:pt modelId="{AF7D808C-64EB-492D-AC88-A1DCFCA5C2D8}" type="sibTrans" cxnId="{80EBED34-BF2F-43CC-A727-7EA22E5775A5}">
      <dgm:prSet/>
      <dgm:spPr/>
      <dgm:t>
        <a:bodyPr/>
        <a:lstStyle/>
        <a:p>
          <a:endParaRPr lang="en-US"/>
        </a:p>
      </dgm:t>
    </dgm:pt>
    <dgm:pt modelId="{BB420219-2FB9-405E-B775-9E1C4EFAAAD1}">
      <dgm:prSet/>
      <dgm:spPr/>
      <dgm:t>
        <a:bodyPr/>
        <a:lstStyle/>
        <a:p>
          <a:pPr>
            <a:lnSpc>
              <a:spcPct val="100000"/>
            </a:lnSpc>
          </a:pPr>
          <a:r>
            <a:rPr lang="en-US" dirty="0"/>
            <a:t>Discuss how to promote preparedness at home and in your Health Center. </a:t>
          </a:r>
        </a:p>
      </dgm:t>
    </dgm:pt>
    <dgm:pt modelId="{D37D7D3A-3449-48EB-B03A-48D77B72A28C}" type="parTrans" cxnId="{01CA8A6A-207D-452D-9348-EE859620EAD6}">
      <dgm:prSet/>
      <dgm:spPr/>
      <dgm:t>
        <a:bodyPr/>
        <a:lstStyle/>
        <a:p>
          <a:endParaRPr lang="en-US"/>
        </a:p>
      </dgm:t>
    </dgm:pt>
    <dgm:pt modelId="{BBA7669A-2792-430D-B4BE-75C776B21E9D}" type="sibTrans" cxnId="{01CA8A6A-207D-452D-9348-EE859620EAD6}">
      <dgm:prSet/>
      <dgm:spPr/>
      <dgm:t>
        <a:bodyPr/>
        <a:lstStyle/>
        <a:p>
          <a:endParaRPr lang="en-US"/>
        </a:p>
      </dgm:t>
    </dgm:pt>
    <dgm:pt modelId="{025DCF81-1BB1-4E20-8DAF-50A8C672FCB4}">
      <dgm:prSet/>
      <dgm:spPr/>
      <dgm:t>
        <a:bodyPr/>
        <a:lstStyle/>
        <a:p>
          <a:pPr>
            <a:lnSpc>
              <a:spcPct val="100000"/>
            </a:lnSpc>
          </a:pPr>
          <a:r>
            <a:rPr lang="en-US" dirty="0"/>
            <a:t>Provide Quiz to </a:t>
          </a:r>
          <a:r>
            <a:rPr lang="en-US"/>
            <a:t>Demonstrate Knowledge &amp; Collect Participant </a:t>
          </a:r>
          <a:r>
            <a:rPr lang="en-US" dirty="0"/>
            <a:t>Feedback.</a:t>
          </a:r>
        </a:p>
      </dgm:t>
    </dgm:pt>
    <dgm:pt modelId="{76C56D93-3C12-49C6-9EA9-5A5B47BC76FE}" type="parTrans" cxnId="{D46154D7-8DF0-4C5A-BD59-9236D6253260}">
      <dgm:prSet/>
      <dgm:spPr/>
      <dgm:t>
        <a:bodyPr/>
        <a:lstStyle/>
        <a:p>
          <a:endParaRPr lang="en-US"/>
        </a:p>
      </dgm:t>
    </dgm:pt>
    <dgm:pt modelId="{78901768-2000-4248-A49A-6972B6D83CD4}" type="sibTrans" cxnId="{D46154D7-8DF0-4C5A-BD59-9236D6253260}">
      <dgm:prSet/>
      <dgm:spPr/>
      <dgm:t>
        <a:bodyPr/>
        <a:lstStyle/>
        <a:p>
          <a:endParaRPr lang="en-US"/>
        </a:p>
      </dgm:t>
    </dgm:pt>
    <dgm:pt modelId="{BCB98756-133B-4F9B-8D33-65D14A03E3E1}" type="pres">
      <dgm:prSet presAssocID="{460E6876-119D-4EAF-8AF3-08034804001F}" presName="root" presStyleCnt="0">
        <dgm:presLayoutVars>
          <dgm:dir/>
          <dgm:resizeHandles val="exact"/>
        </dgm:presLayoutVars>
      </dgm:prSet>
      <dgm:spPr/>
    </dgm:pt>
    <dgm:pt modelId="{5394D676-851E-4AE4-B174-A1AA79859A4C}" type="pres">
      <dgm:prSet presAssocID="{980C1960-0659-41AC-A6B1-9C03733C7B54}" presName="compNode" presStyleCnt="0"/>
      <dgm:spPr/>
    </dgm:pt>
    <dgm:pt modelId="{4314FD2F-1F07-4271-97A5-C611EF067AEA}" type="pres">
      <dgm:prSet presAssocID="{980C1960-0659-41AC-A6B1-9C03733C7B54}" presName="bgRect" presStyleLbl="bgShp" presStyleIdx="0" presStyleCnt="4"/>
      <dgm:spPr/>
    </dgm:pt>
    <dgm:pt modelId="{EB8425B8-67E7-44CA-A890-744F03A2B0AE}" type="pres">
      <dgm:prSet presAssocID="{980C1960-0659-41AC-A6B1-9C03733C7B54}"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Open book outline"/>
        </a:ext>
      </dgm:extLst>
    </dgm:pt>
    <dgm:pt modelId="{B9DCFDAB-312C-4F6A-B806-850BC60A7221}" type="pres">
      <dgm:prSet presAssocID="{980C1960-0659-41AC-A6B1-9C03733C7B54}" presName="spaceRect" presStyleCnt="0"/>
      <dgm:spPr/>
    </dgm:pt>
    <dgm:pt modelId="{4BEFE92C-CBF8-4CE3-8781-3BA6E6069C4E}" type="pres">
      <dgm:prSet presAssocID="{980C1960-0659-41AC-A6B1-9C03733C7B54}" presName="parTx" presStyleLbl="revTx" presStyleIdx="0" presStyleCnt="4">
        <dgm:presLayoutVars>
          <dgm:chMax val="0"/>
          <dgm:chPref val="0"/>
        </dgm:presLayoutVars>
      </dgm:prSet>
      <dgm:spPr/>
    </dgm:pt>
    <dgm:pt modelId="{FE01DC2A-46E6-4F57-8E6C-BA7FDF5D19AF}" type="pres">
      <dgm:prSet presAssocID="{794C3120-1348-4CB1-B2DD-78A276186C84}" presName="sibTrans" presStyleCnt="0"/>
      <dgm:spPr/>
    </dgm:pt>
    <dgm:pt modelId="{0DE28875-C323-42D2-88E9-40E974F73F9D}" type="pres">
      <dgm:prSet presAssocID="{BB420219-2FB9-405E-B775-9E1C4EFAAAD1}" presName="compNode" presStyleCnt="0"/>
      <dgm:spPr/>
    </dgm:pt>
    <dgm:pt modelId="{CEE99494-3C63-48D4-9EC0-95DFAC8F8B5F}" type="pres">
      <dgm:prSet presAssocID="{BB420219-2FB9-405E-B775-9E1C4EFAAAD1}" presName="bgRect" presStyleLbl="bgShp" presStyleIdx="1" presStyleCnt="4"/>
      <dgm:spPr/>
    </dgm:pt>
    <dgm:pt modelId="{0322A5E6-6963-4528-8B9A-444D09983442}" type="pres">
      <dgm:prSet presAssocID="{BB420219-2FB9-405E-B775-9E1C4EFAAAD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Hospital outline"/>
        </a:ext>
      </dgm:extLst>
    </dgm:pt>
    <dgm:pt modelId="{AD0498DD-C95A-4D91-901E-8D441034EF50}" type="pres">
      <dgm:prSet presAssocID="{BB420219-2FB9-405E-B775-9E1C4EFAAAD1}" presName="spaceRect" presStyleCnt="0"/>
      <dgm:spPr/>
    </dgm:pt>
    <dgm:pt modelId="{55B20F18-3581-4D10-ADDC-961120D2022A}" type="pres">
      <dgm:prSet presAssocID="{BB420219-2FB9-405E-B775-9E1C4EFAAAD1}" presName="parTx" presStyleLbl="revTx" presStyleIdx="1" presStyleCnt="4">
        <dgm:presLayoutVars>
          <dgm:chMax val="0"/>
          <dgm:chPref val="0"/>
        </dgm:presLayoutVars>
      </dgm:prSet>
      <dgm:spPr/>
    </dgm:pt>
    <dgm:pt modelId="{B5F340C2-62F3-4D15-A9A6-266D4C3F5229}" type="pres">
      <dgm:prSet presAssocID="{BBA7669A-2792-430D-B4BE-75C776B21E9D}" presName="sibTrans" presStyleCnt="0"/>
      <dgm:spPr/>
    </dgm:pt>
    <dgm:pt modelId="{82DF1FE9-5B83-4EFE-8272-779AC3B05F48}" type="pres">
      <dgm:prSet presAssocID="{246FC1B2-9E56-4A58-AF65-811975CE7902}" presName="compNode" presStyleCnt="0"/>
      <dgm:spPr/>
    </dgm:pt>
    <dgm:pt modelId="{E2A2B904-79BE-4E39-8A3F-35F2252AB0F6}" type="pres">
      <dgm:prSet presAssocID="{246FC1B2-9E56-4A58-AF65-811975CE7902}" presName="bgRect" presStyleLbl="bgShp" presStyleIdx="2" presStyleCnt="4" custLinFactNeighborX="-416" custLinFactNeighborY="3661"/>
      <dgm:spPr/>
    </dgm:pt>
    <dgm:pt modelId="{A72AB683-D2EF-4F22-8361-294D9CDF3076}" type="pres">
      <dgm:prSet presAssocID="{246FC1B2-9E56-4A58-AF65-811975CE790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Run with solid fill"/>
        </a:ext>
      </dgm:extLst>
    </dgm:pt>
    <dgm:pt modelId="{678E852A-698E-4AB0-A870-1544DBF7EFD1}" type="pres">
      <dgm:prSet presAssocID="{246FC1B2-9E56-4A58-AF65-811975CE7902}" presName="spaceRect" presStyleCnt="0"/>
      <dgm:spPr/>
    </dgm:pt>
    <dgm:pt modelId="{FCBAFD6C-438A-4FA9-80F3-994E80E4F461}" type="pres">
      <dgm:prSet presAssocID="{246FC1B2-9E56-4A58-AF65-811975CE7902}" presName="parTx" presStyleLbl="revTx" presStyleIdx="2" presStyleCnt="4">
        <dgm:presLayoutVars>
          <dgm:chMax val="0"/>
          <dgm:chPref val="0"/>
        </dgm:presLayoutVars>
      </dgm:prSet>
      <dgm:spPr/>
    </dgm:pt>
    <dgm:pt modelId="{2854106B-7D9D-4818-82A7-E49A6A337B08}" type="pres">
      <dgm:prSet presAssocID="{AF7D808C-64EB-492D-AC88-A1DCFCA5C2D8}" presName="sibTrans" presStyleCnt="0"/>
      <dgm:spPr/>
    </dgm:pt>
    <dgm:pt modelId="{0771A4D0-58E5-4CA5-9C3A-94865CC933B9}" type="pres">
      <dgm:prSet presAssocID="{025DCF81-1BB1-4E20-8DAF-50A8C672FCB4}" presName="compNode" presStyleCnt="0"/>
      <dgm:spPr/>
    </dgm:pt>
    <dgm:pt modelId="{D4306E24-3B14-43E7-8E3C-4C2071017748}" type="pres">
      <dgm:prSet presAssocID="{025DCF81-1BB1-4E20-8DAF-50A8C672FCB4}" presName="bgRect" presStyleLbl="bgShp" presStyleIdx="3" presStyleCnt="4"/>
      <dgm:spPr/>
    </dgm:pt>
    <dgm:pt modelId="{D2CECC4D-6716-403C-A1CB-06CFFE2D02C0}" type="pres">
      <dgm:prSet presAssocID="{025DCF81-1BB1-4E20-8DAF-50A8C672FCB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Check List"/>
        </a:ext>
      </dgm:extLst>
    </dgm:pt>
    <dgm:pt modelId="{0D08B2B2-8F50-4353-9CB6-2FB53F4A1712}" type="pres">
      <dgm:prSet presAssocID="{025DCF81-1BB1-4E20-8DAF-50A8C672FCB4}" presName="spaceRect" presStyleCnt="0"/>
      <dgm:spPr/>
    </dgm:pt>
    <dgm:pt modelId="{ABA86526-93E5-43CD-8C39-B1C9C4BFED3E}" type="pres">
      <dgm:prSet presAssocID="{025DCF81-1BB1-4E20-8DAF-50A8C672FCB4}" presName="parTx" presStyleLbl="revTx" presStyleIdx="3" presStyleCnt="4">
        <dgm:presLayoutVars>
          <dgm:chMax val="0"/>
          <dgm:chPref val="0"/>
        </dgm:presLayoutVars>
      </dgm:prSet>
      <dgm:spPr/>
    </dgm:pt>
  </dgm:ptLst>
  <dgm:cxnLst>
    <dgm:cxn modelId="{C47A520C-85E7-444F-B63C-466191F4DCED}" type="presOf" srcId="{246FC1B2-9E56-4A58-AF65-811975CE7902}" destId="{FCBAFD6C-438A-4FA9-80F3-994E80E4F461}" srcOrd="0" destOrd="0" presId="urn:microsoft.com/office/officeart/2018/2/layout/IconVerticalSolidList"/>
    <dgm:cxn modelId="{4C3FA620-EA5E-4F5E-9818-FD0BA82C399C}" srcId="{460E6876-119D-4EAF-8AF3-08034804001F}" destId="{980C1960-0659-41AC-A6B1-9C03733C7B54}" srcOrd="0" destOrd="0" parTransId="{C523C8C3-3028-4762-9916-9DFD13E9995C}" sibTransId="{794C3120-1348-4CB1-B2DD-78A276186C84}"/>
    <dgm:cxn modelId="{DBC99F21-C45E-468B-AE26-72C005264083}" type="presOf" srcId="{BB420219-2FB9-405E-B775-9E1C4EFAAAD1}" destId="{55B20F18-3581-4D10-ADDC-961120D2022A}" srcOrd="0" destOrd="0" presId="urn:microsoft.com/office/officeart/2018/2/layout/IconVerticalSolidList"/>
    <dgm:cxn modelId="{80EBED34-BF2F-43CC-A727-7EA22E5775A5}" srcId="{460E6876-119D-4EAF-8AF3-08034804001F}" destId="{246FC1B2-9E56-4A58-AF65-811975CE7902}" srcOrd="2" destOrd="0" parTransId="{C2CAB287-465F-43C8-AB0C-7FAFE8F95FBC}" sibTransId="{AF7D808C-64EB-492D-AC88-A1DCFCA5C2D8}"/>
    <dgm:cxn modelId="{01CA8A6A-207D-452D-9348-EE859620EAD6}" srcId="{460E6876-119D-4EAF-8AF3-08034804001F}" destId="{BB420219-2FB9-405E-B775-9E1C4EFAAAD1}" srcOrd="1" destOrd="0" parTransId="{D37D7D3A-3449-48EB-B03A-48D77B72A28C}" sibTransId="{BBA7669A-2792-430D-B4BE-75C776B21E9D}"/>
    <dgm:cxn modelId="{85FD084C-ABB5-457B-9B92-ACAD67296C74}" type="presOf" srcId="{980C1960-0659-41AC-A6B1-9C03733C7B54}" destId="{4BEFE92C-CBF8-4CE3-8781-3BA6E6069C4E}" srcOrd="0" destOrd="0" presId="urn:microsoft.com/office/officeart/2018/2/layout/IconVerticalSolidList"/>
    <dgm:cxn modelId="{21F7E784-DF88-4A81-8211-B16D22150DD8}" type="presOf" srcId="{460E6876-119D-4EAF-8AF3-08034804001F}" destId="{BCB98756-133B-4F9B-8D33-65D14A03E3E1}" srcOrd="0" destOrd="0" presId="urn:microsoft.com/office/officeart/2018/2/layout/IconVerticalSolidList"/>
    <dgm:cxn modelId="{D46154D7-8DF0-4C5A-BD59-9236D6253260}" srcId="{460E6876-119D-4EAF-8AF3-08034804001F}" destId="{025DCF81-1BB1-4E20-8DAF-50A8C672FCB4}" srcOrd="3" destOrd="0" parTransId="{76C56D93-3C12-49C6-9EA9-5A5B47BC76FE}" sibTransId="{78901768-2000-4248-A49A-6972B6D83CD4}"/>
    <dgm:cxn modelId="{A7E61CEB-8E01-41CE-8B62-54469C1783DC}" type="presOf" srcId="{025DCF81-1BB1-4E20-8DAF-50A8C672FCB4}" destId="{ABA86526-93E5-43CD-8C39-B1C9C4BFED3E}" srcOrd="0" destOrd="0" presId="urn:microsoft.com/office/officeart/2018/2/layout/IconVerticalSolidList"/>
    <dgm:cxn modelId="{AFC92C12-B358-426A-8B1B-518CF7ECD0BA}" type="presParOf" srcId="{BCB98756-133B-4F9B-8D33-65D14A03E3E1}" destId="{5394D676-851E-4AE4-B174-A1AA79859A4C}" srcOrd="0" destOrd="0" presId="urn:microsoft.com/office/officeart/2018/2/layout/IconVerticalSolidList"/>
    <dgm:cxn modelId="{E990BE0C-BD4D-47A8-A357-5D350D3D6F9D}" type="presParOf" srcId="{5394D676-851E-4AE4-B174-A1AA79859A4C}" destId="{4314FD2F-1F07-4271-97A5-C611EF067AEA}" srcOrd="0" destOrd="0" presId="urn:microsoft.com/office/officeart/2018/2/layout/IconVerticalSolidList"/>
    <dgm:cxn modelId="{4D217F43-909B-49E9-8824-760E5AADE1CD}" type="presParOf" srcId="{5394D676-851E-4AE4-B174-A1AA79859A4C}" destId="{EB8425B8-67E7-44CA-A890-744F03A2B0AE}" srcOrd="1" destOrd="0" presId="urn:microsoft.com/office/officeart/2018/2/layout/IconVerticalSolidList"/>
    <dgm:cxn modelId="{A78966E2-79E6-41ED-9AF6-7E6B07A0104F}" type="presParOf" srcId="{5394D676-851E-4AE4-B174-A1AA79859A4C}" destId="{B9DCFDAB-312C-4F6A-B806-850BC60A7221}" srcOrd="2" destOrd="0" presId="urn:microsoft.com/office/officeart/2018/2/layout/IconVerticalSolidList"/>
    <dgm:cxn modelId="{133D4392-30EB-4C9C-AE34-35CC51B5C487}" type="presParOf" srcId="{5394D676-851E-4AE4-B174-A1AA79859A4C}" destId="{4BEFE92C-CBF8-4CE3-8781-3BA6E6069C4E}" srcOrd="3" destOrd="0" presId="urn:microsoft.com/office/officeart/2018/2/layout/IconVerticalSolidList"/>
    <dgm:cxn modelId="{FA3392B9-D6E8-470E-BEC6-9B6E18704384}" type="presParOf" srcId="{BCB98756-133B-4F9B-8D33-65D14A03E3E1}" destId="{FE01DC2A-46E6-4F57-8E6C-BA7FDF5D19AF}" srcOrd="1" destOrd="0" presId="urn:microsoft.com/office/officeart/2018/2/layout/IconVerticalSolidList"/>
    <dgm:cxn modelId="{6603A2CE-4D1B-4584-B661-4A6C4DBB0639}" type="presParOf" srcId="{BCB98756-133B-4F9B-8D33-65D14A03E3E1}" destId="{0DE28875-C323-42D2-88E9-40E974F73F9D}" srcOrd="2" destOrd="0" presId="urn:microsoft.com/office/officeart/2018/2/layout/IconVerticalSolidList"/>
    <dgm:cxn modelId="{8C42BB61-DA10-4130-9A30-C993E49CE9CD}" type="presParOf" srcId="{0DE28875-C323-42D2-88E9-40E974F73F9D}" destId="{CEE99494-3C63-48D4-9EC0-95DFAC8F8B5F}" srcOrd="0" destOrd="0" presId="urn:microsoft.com/office/officeart/2018/2/layout/IconVerticalSolidList"/>
    <dgm:cxn modelId="{6817E035-E881-4AAF-A18D-FDD78B6C17AE}" type="presParOf" srcId="{0DE28875-C323-42D2-88E9-40E974F73F9D}" destId="{0322A5E6-6963-4528-8B9A-444D09983442}" srcOrd="1" destOrd="0" presId="urn:microsoft.com/office/officeart/2018/2/layout/IconVerticalSolidList"/>
    <dgm:cxn modelId="{3919673D-8771-4557-B8B0-FB4D9F541145}" type="presParOf" srcId="{0DE28875-C323-42D2-88E9-40E974F73F9D}" destId="{AD0498DD-C95A-4D91-901E-8D441034EF50}" srcOrd="2" destOrd="0" presId="urn:microsoft.com/office/officeart/2018/2/layout/IconVerticalSolidList"/>
    <dgm:cxn modelId="{A5B656C7-1936-48CE-9CB7-DAFE4EC81992}" type="presParOf" srcId="{0DE28875-C323-42D2-88E9-40E974F73F9D}" destId="{55B20F18-3581-4D10-ADDC-961120D2022A}" srcOrd="3" destOrd="0" presId="urn:microsoft.com/office/officeart/2018/2/layout/IconVerticalSolidList"/>
    <dgm:cxn modelId="{1CA69133-E760-4F21-BCE6-7E0DF1DB4CD9}" type="presParOf" srcId="{BCB98756-133B-4F9B-8D33-65D14A03E3E1}" destId="{B5F340C2-62F3-4D15-A9A6-266D4C3F5229}" srcOrd="3" destOrd="0" presId="urn:microsoft.com/office/officeart/2018/2/layout/IconVerticalSolidList"/>
    <dgm:cxn modelId="{FC6AF87A-7BBA-4A8E-99D1-F797576168A4}" type="presParOf" srcId="{BCB98756-133B-4F9B-8D33-65D14A03E3E1}" destId="{82DF1FE9-5B83-4EFE-8272-779AC3B05F48}" srcOrd="4" destOrd="0" presId="urn:microsoft.com/office/officeart/2018/2/layout/IconVerticalSolidList"/>
    <dgm:cxn modelId="{DB87FDB6-C2BA-42A6-97B5-1B2649648896}" type="presParOf" srcId="{82DF1FE9-5B83-4EFE-8272-779AC3B05F48}" destId="{E2A2B904-79BE-4E39-8A3F-35F2252AB0F6}" srcOrd="0" destOrd="0" presId="urn:microsoft.com/office/officeart/2018/2/layout/IconVerticalSolidList"/>
    <dgm:cxn modelId="{90801969-9083-4968-8269-2FB1C807B159}" type="presParOf" srcId="{82DF1FE9-5B83-4EFE-8272-779AC3B05F48}" destId="{A72AB683-D2EF-4F22-8361-294D9CDF3076}" srcOrd="1" destOrd="0" presId="urn:microsoft.com/office/officeart/2018/2/layout/IconVerticalSolidList"/>
    <dgm:cxn modelId="{43BDF1DD-85B9-488F-BBC0-4A1FF9AB8219}" type="presParOf" srcId="{82DF1FE9-5B83-4EFE-8272-779AC3B05F48}" destId="{678E852A-698E-4AB0-A870-1544DBF7EFD1}" srcOrd="2" destOrd="0" presId="urn:microsoft.com/office/officeart/2018/2/layout/IconVerticalSolidList"/>
    <dgm:cxn modelId="{EACCD890-91DB-41AF-9A3D-2CBFDA3877E7}" type="presParOf" srcId="{82DF1FE9-5B83-4EFE-8272-779AC3B05F48}" destId="{FCBAFD6C-438A-4FA9-80F3-994E80E4F461}" srcOrd="3" destOrd="0" presId="urn:microsoft.com/office/officeart/2018/2/layout/IconVerticalSolidList"/>
    <dgm:cxn modelId="{4AACA70B-4A90-478A-AB5A-B284B8C3A9DD}" type="presParOf" srcId="{BCB98756-133B-4F9B-8D33-65D14A03E3E1}" destId="{2854106B-7D9D-4818-82A7-E49A6A337B08}" srcOrd="5" destOrd="0" presId="urn:microsoft.com/office/officeart/2018/2/layout/IconVerticalSolidList"/>
    <dgm:cxn modelId="{3F45D9C6-4DC9-4D1E-A4C7-68FEE4F2CEFF}" type="presParOf" srcId="{BCB98756-133B-4F9B-8D33-65D14A03E3E1}" destId="{0771A4D0-58E5-4CA5-9C3A-94865CC933B9}" srcOrd="6" destOrd="0" presId="urn:microsoft.com/office/officeart/2018/2/layout/IconVerticalSolidList"/>
    <dgm:cxn modelId="{FFBF3945-1300-4C65-B7A2-E429D536D3FA}" type="presParOf" srcId="{0771A4D0-58E5-4CA5-9C3A-94865CC933B9}" destId="{D4306E24-3B14-43E7-8E3C-4C2071017748}" srcOrd="0" destOrd="0" presId="urn:microsoft.com/office/officeart/2018/2/layout/IconVerticalSolidList"/>
    <dgm:cxn modelId="{58160E94-E492-415F-91E0-2DA281591D87}" type="presParOf" srcId="{0771A4D0-58E5-4CA5-9C3A-94865CC933B9}" destId="{D2CECC4D-6716-403C-A1CB-06CFFE2D02C0}" srcOrd="1" destOrd="0" presId="urn:microsoft.com/office/officeart/2018/2/layout/IconVerticalSolidList"/>
    <dgm:cxn modelId="{3038D6F2-BB15-49BD-A786-37907DD693BF}" type="presParOf" srcId="{0771A4D0-58E5-4CA5-9C3A-94865CC933B9}" destId="{0D08B2B2-8F50-4353-9CB6-2FB53F4A1712}" srcOrd="2" destOrd="0" presId="urn:microsoft.com/office/officeart/2018/2/layout/IconVerticalSolidList"/>
    <dgm:cxn modelId="{16A7ADCB-4562-4AB5-BA2D-6F5AF66A1875}" type="presParOf" srcId="{0771A4D0-58E5-4CA5-9C3A-94865CC933B9}" destId="{ABA86526-93E5-43CD-8C39-B1C9C4BFED3E}"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9BD4EC-0521-4D43-A3CB-701176798C48}" type="doc">
      <dgm:prSet loTypeId="urn:microsoft.com/office/officeart/2009/layout/CircleArrowProcess" loCatId="cycle" qsTypeId="urn:microsoft.com/office/officeart/2005/8/quickstyle/simple1" qsCatId="simple" csTypeId="urn:microsoft.com/office/officeart/2005/8/colors/accent1_3" csCatId="accent1" phldr="1"/>
      <dgm:spPr/>
      <dgm:t>
        <a:bodyPr/>
        <a:lstStyle/>
        <a:p>
          <a:endParaRPr lang="en-US"/>
        </a:p>
      </dgm:t>
    </dgm:pt>
    <dgm:pt modelId="{445BF299-D201-4291-AED5-9350CCCE4998}">
      <dgm:prSet phldrT="[Text]" custT="1"/>
      <dgm:spPr/>
      <dgm:t>
        <a:bodyPr/>
        <a:lstStyle/>
        <a:p>
          <a:r>
            <a:rPr lang="en-US" sz="1200" dirty="0"/>
            <a:t>Know your Risks.</a:t>
          </a:r>
        </a:p>
      </dgm:t>
    </dgm:pt>
    <dgm:pt modelId="{9B4AF003-1F1D-4178-89B7-37DFB02CDE67}" type="parTrans" cxnId="{EB73E7E4-7819-4384-8A2E-18A6FC374904}">
      <dgm:prSet/>
      <dgm:spPr/>
      <dgm:t>
        <a:bodyPr/>
        <a:lstStyle/>
        <a:p>
          <a:endParaRPr lang="en-US"/>
        </a:p>
      </dgm:t>
    </dgm:pt>
    <dgm:pt modelId="{AA77A7E8-AF9A-464E-88EB-C19B48A5511D}" type="sibTrans" cxnId="{EB73E7E4-7819-4384-8A2E-18A6FC374904}">
      <dgm:prSet/>
      <dgm:spPr/>
      <dgm:t>
        <a:bodyPr/>
        <a:lstStyle/>
        <a:p>
          <a:endParaRPr lang="en-US"/>
        </a:p>
      </dgm:t>
    </dgm:pt>
    <dgm:pt modelId="{C0AF056C-E25D-43AE-BEC6-267E0AAE2B38}">
      <dgm:prSet phldrT="[Text]" custT="1"/>
      <dgm:spPr/>
      <dgm:t>
        <a:bodyPr/>
        <a:lstStyle/>
        <a:p>
          <a:r>
            <a:rPr lang="en-US" sz="1200" dirty="0"/>
            <a:t>Involve your Community. </a:t>
          </a:r>
        </a:p>
      </dgm:t>
    </dgm:pt>
    <dgm:pt modelId="{E7A05692-4FB3-4C35-A084-95EBDB3BA8F8}" type="parTrans" cxnId="{94A6E9C4-1E0A-4F5C-8136-9F30DC987B97}">
      <dgm:prSet/>
      <dgm:spPr/>
      <dgm:t>
        <a:bodyPr/>
        <a:lstStyle/>
        <a:p>
          <a:endParaRPr lang="en-US"/>
        </a:p>
      </dgm:t>
    </dgm:pt>
    <dgm:pt modelId="{3B27B579-A82B-4D45-8401-1F530E4D6774}" type="sibTrans" cxnId="{94A6E9C4-1E0A-4F5C-8136-9F30DC987B97}">
      <dgm:prSet/>
      <dgm:spPr/>
      <dgm:t>
        <a:bodyPr/>
        <a:lstStyle/>
        <a:p>
          <a:endParaRPr lang="en-US"/>
        </a:p>
      </dgm:t>
    </dgm:pt>
    <dgm:pt modelId="{1B908157-B843-43B1-95E7-CF56CE644F77}">
      <dgm:prSet phldrT="[Text]" custT="1"/>
      <dgm:spPr/>
      <dgm:t>
        <a:bodyPr/>
        <a:lstStyle/>
        <a:p>
          <a:r>
            <a:rPr lang="en-US" sz="1200" dirty="0"/>
            <a:t>Communicate </a:t>
          </a:r>
          <a:endParaRPr lang="en-US" sz="800" dirty="0"/>
        </a:p>
      </dgm:t>
    </dgm:pt>
    <dgm:pt modelId="{64D6DDFB-ABB2-4C98-BD62-7CC840FF9625}" type="parTrans" cxnId="{21043A35-1E6D-49BF-BFDA-BC04C46E0E98}">
      <dgm:prSet/>
      <dgm:spPr/>
      <dgm:t>
        <a:bodyPr/>
        <a:lstStyle/>
        <a:p>
          <a:endParaRPr lang="en-US"/>
        </a:p>
      </dgm:t>
    </dgm:pt>
    <dgm:pt modelId="{40CAFE3D-569D-46DF-82AE-B806DCC1B408}" type="sibTrans" cxnId="{21043A35-1E6D-49BF-BFDA-BC04C46E0E98}">
      <dgm:prSet/>
      <dgm:spPr/>
      <dgm:t>
        <a:bodyPr/>
        <a:lstStyle/>
        <a:p>
          <a:endParaRPr lang="en-US"/>
        </a:p>
      </dgm:t>
    </dgm:pt>
    <dgm:pt modelId="{2119253B-0A33-4AA2-A6B6-C3E9131D653A}">
      <dgm:prSet phldrT="[Text]" custT="1"/>
      <dgm:spPr/>
      <dgm:t>
        <a:bodyPr/>
        <a:lstStyle/>
        <a:p>
          <a:r>
            <a:rPr lang="en-US" sz="1200" dirty="0"/>
            <a:t>Protect yourself and your family.</a:t>
          </a:r>
        </a:p>
      </dgm:t>
    </dgm:pt>
    <dgm:pt modelId="{93F8D1DA-9D0A-4E92-97C5-89A0D8E7B8C0}" type="parTrans" cxnId="{7EA4487A-B943-4F46-BFE7-8D0BD53320F2}">
      <dgm:prSet/>
      <dgm:spPr/>
      <dgm:t>
        <a:bodyPr/>
        <a:lstStyle/>
        <a:p>
          <a:endParaRPr lang="en-US"/>
        </a:p>
      </dgm:t>
    </dgm:pt>
    <dgm:pt modelId="{CFB44016-AD6A-477A-AA7B-528272CE239F}" type="sibTrans" cxnId="{7EA4487A-B943-4F46-BFE7-8D0BD53320F2}">
      <dgm:prSet/>
      <dgm:spPr/>
      <dgm:t>
        <a:bodyPr/>
        <a:lstStyle/>
        <a:p>
          <a:endParaRPr lang="en-US"/>
        </a:p>
      </dgm:t>
    </dgm:pt>
    <dgm:pt modelId="{7885C0F6-5AA9-495C-AB7C-47C98A1A748B}">
      <dgm:prSet phldrT="[Text]" custT="1"/>
      <dgm:spPr/>
      <dgm:t>
        <a:bodyPr/>
        <a:lstStyle/>
        <a:p>
          <a:r>
            <a:rPr lang="en-US" sz="1200" dirty="0"/>
            <a:t>Assure food and water. </a:t>
          </a:r>
        </a:p>
      </dgm:t>
    </dgm:pt>
    <dgm:pt modelId="{2083524B-53EB-4FF6-9657-04BA5684DE48}" type="parTrans" cxnId="{EE06EEF2-92D2-4B21-8EEB-29F6F7341DA4}">
      <dgm:prSet/>
      <dgm:spPr/>
      <dgm:t>
        <a:bodyPr/>
        <a:lstStyle/>
        <a:p>
          <a:endParaRPr lang="en-US"/>
        </a:p>
      </dgm:t>
    </dgm:pt>
    <dgm:pt modelId="{9C409FDB-7BA4-460C-B94B-3449D6B579CE}" type="sibTrans" cxnId="{EE06EEF2-92D2-4B21-8EEB-29F6F7341DA4}">
      <dgm:prSet/>
      <dgm:spPr/>
      <dgm:t>
        <a:bodyPr/>
        <a:lstStyle/>
        <a:p>
          <a:endParaRPr lang="en-US"/>
        </a:p>
      </dgm:t>
    </dgm:pt>
    <dgm:pt modelId="{93FD2B91-0045-4DA8-8B45-3C2A2957FC6D}">
      <dgm:prSet phldrT="[Text]" custT="1"/>
      <dgm:spPr/>
      <dgm:t>
        <a:bodyPr/>
        <a:lstStyle/>
        <a:p>
          <a:r>
            <a:rPr lang="en-US" sz="1800" dirty="0"/>
            <a:t>Live with Resilience </a:t>
          </a:r>
        </a:p>
      </dgm:t>
    </dgm:pt>
    <dgm:pt modelId="{3A486897-164A-41DB-871D-4AED98F4B159}" type="parTrans" cxnId="{0D9A3462-013B-4E68-BD08-3AED29A4313D}">
      <dgm:prSet/>
      <dgm:spPr/>
      <dgm:t>
        <a:bodyPr/>
        <a:lstStyle/>
        <a:p>
          <a:endParaRPr lang="en-US"/>
        </a:p>
      </dgm:t>
    </dgm:pt>
    <dgm:pt modelId="{39060F79-1716-4F87-8FE0-2920E98B21D2}" type="sibTrans" cxnId="{0D9A3462-013B-4E68-BD08-3AED29A4313D}">
      <dgm:prSet/>
      <dgm:spPr/>
      <dgm:t>
        <a:bodyPr/>
        <a:lstStyle/>
        <a:p>
          <a:endParaRPr lang="en-US"/>
        </a:p>
      </dgm:t>
    </dgm:pt>
    <dgm:pt modelId="{7630AE50-816E-4039-8C3D-5EF127AFD449}" type="pres">
      <dgm:prSet presAssocID="{E49BD4EC-0521-4D43-A3CB-701176798C48}" presName="Name0" presStyleCnt="0">
        <dgm:presLayoutVars>
          <dgm:chMax val="7"/>
          <dgm:chPref val="7"/>
          <dgm:dir/>
          <dgm:animLvl val="lvl"/>
        </dgm:presLayoutVars>
      </dgm:prSet>
      <dgm:spPr/>
    </dgm:pt>
    <dgm:pt modelId="{E7058846-044B-4BED-BDB1-3DFAB23EA496}" type="pres">
      <dgm:prSet presAssocID="{445BF299-D201-4291-AED5-9350CCCE4998}" presName="Accent1" presStyleCnt="0"/>
      <dgm:spPr/>
    </dgm:pt>
    <dgm:pt modelId="{245E9BB5-C45E-472D-A281-7E061172D985}" type="pres">
      <dgm:prSet presAssocID="{445BF299-D201-4291-AED5-9350CCCE4998}" presName="Accent" presStyleLbl="node1" presStyleIdx="0" presStyleCnt="6"/>
      <dgm:spPr/>
    </dgm:pt>
    <dgm:pt modelId="{01B29F52-F012-4AE1-A958-01FD51D323E0}" type="pres">
      <dgm:prSet presAssocID="{445BF299-D201-4291-AED5-9350CCCE4998}" presName="Parent1" presStyleLbl="revTx" presStyleIdx="0" presStyleCnt="6">
        <dgm:presLayoutVars>
          <dgm:chMax val="1"/>
          <dgm:chPref val="1"/>
          <dgm:bulletEnabled val="1"/>
        </dgm:presLayoutVars>
      </dgm:prSet>
      <dgm:spPr/>
    </dgm:pt>
    <dgm:pt modelId="{58A2362E-7DCC-46A7-ADFA-3BEF3C9A72EF}" type="pres">
      <dgm:prSet presAssocID="{C0AF056C-E25D-43AE-BEC6-267E0AAE2B38}" presName="Accent2" presStyleCnt="0"/>
      <dgm:spPr/>
    </dgm:pt>
    <dgm:pt modelId="{7C70080D-2F29-41FB-84A8-9AC8C973395E}" type="pres">
      <dgm:prSet presAssocID="{C0AF056C-E25D-43AE-BEC6-267E0AAE2B38}" presName="Accent" presStyleLbl="node1" presStyleIdx="1" presStyleCnt="6"/>
      <dgm:spPr/>
    </dgm:pt>
    <dgm:pt modelId="{3BFA83A3-187D-462D-B18E-6A29C7D2820A}" type="pres">
      <dgm:prSet presAssocID="{C0AF056C-E25D-43AE-BEC6-267E0AAE2B38}" presName="Parent2" presStyleLbl="revTx" presStyleIdx="1" presStyleCnt="6">
        <dgm:presLayoutVars>
          <dgm:chMax val="1"/>
          <dgm:chPref val="1"/>
          <dgm:bulletEnabled val="1"/>
        </dgm:presLayoutVars>
      </dgm:prSet>
      <dgm:spPr/>
    </dgm:pt>
    <dgm:pt modelId="{05FAA2E4-D7A9-4CFE-95AA-E181976CD009}" type="pres">
      <dgm:prSet presAssocID="{1B908157-B843-43B1-95E7-CF56CE644F77}" presName="Accent3" presStyleCnt="0"/>
      <dgm:spPr/>
    </dgm:pt>
    <dgm:pt modelId="{BF2E70AB-A172-4212-A658-CD96721CF73A}" type="pres">
      <dgm:prSet presAssocID="{1B908157-B843-43B1-95E7-CF56CE644F77}" presName="Accent" presStyleLbl="node1" presStyleIdx="2" presStyleCnt="6"/>
      <dgm:spPr/>
    </dgm:pt>
    <dgm:pt modelId="{FA9E2D72-E73F-407B-9C6A-28741BDC5CAE}" type="pres">
      <dgm:prSet presAssocID="{1B908157-B843-43B1-95E7-CF56CE644F77}" presName="Parent3" presStyleLbl="revTx" presStyleIdx="2" presStyleCnt="6">
        <dgm:presLayoutVars>
          <dgm:chMax val="1"/>
          <dgm:chPref val="1"/>
          <dgm:bulletEnabled val="1"/>
        </dgm:presLayoutVars>
      </dgm:prSet>
      <dgm:spPr/>
    </dgm:pt>
    <dgm:pt modelId="{91C06B13-D685-460E-BDE2-333EA0317DC7}" type="pres">
      <dgm:prSet presAssocID="{2119253B-0A33-4AA2-A6B6-C3E9131D653A}" presName="Accent4" presStyleCnt="0"/>
      <dgm:spPr/>
    </dgm:pt>
    <dgm:pt modelId="{D68279B0-795C-462D-BDCE-E1F72F3CCC28}" type="pres">
      <dgm:prSet presAssocID="{2119253B-0A33-4AA2-A6B6-C3E9131D653A}" presName="Accent" presStyleLbl="node1" presStyleIdx="3" presStyleCnt="6"/>
      <dgm:spPr/>
    </dgm:pt>
    <dgm:pt modelId="{8AA5CD47-1F5A-4D5E-9436-45C1B2F36B02}" type="pres">
      <dgm:prSet presAssocID="{2119253B-0A33-4AA2-A6B6-C3E9131D653A}" presName="Parent4" presStyleLbl="revTx" presStyleIdx="3" presStyleCnt="6">
        <dgm:presLayoutVars>
          <dgm:chMax val="1"/>
          <dgm:chPref val="1"/>
          <dgm:bulletEnabled val="1"/>
        </dgm:presLayoutVars>
      </dgm:prSet>
      <dgm:spPr/>
    </dgm:pt>
    <dgm:pt modelId="{C897B140-7D49-4852-9A10-7A885BDF6540}" type="pres">
      <dgm:prSet presAssocID="{7885C0F6-5AA9-495C-AB7C-47C98A1A748B}" presName="Accent5" presStyleCnt="0"/>
      <dgm:spPr/>
    </dgm:pt>
    <dgm:pt modelId="{9A7CF0DF-DA21-4CAC-B2EC-B44AC8C52F76}" type="pres">
      <dgm:prSet presAssocID="{7885C0F6-5AA9-495C-AB7C-47C98A1A748B}" presName="Accent" presStyleLbl="node1" presStyleIdx="4" presStyleCnt="6"/>
      <dgm:spPr/>
    </dgm:pt>
    <dgm:pt modelId="{18797CD0-03E3-4BD4-B087-3F9855821347}" type="pres">
      <dgm:prSet presAssocID="{7885C0F6-5AA9-495C-AB7C-47C98A1A748B}" presName="Parent5" presStyleLbl="revTx" presStyleIdx="4" presStyleCnt="6">
        <dgm:presLayoutVars>
          <dgm:chMax val="1"/>
          <dgm:chPref val="1"/>
          <dgm:bulletEnabled val="1"/>
        </dgm:presLayoutVars>
      </dgm:prSet>
      <dgm:spPr/>
    </dgm:pt>
    <dgm:pt modelId="{843203E5-6B64-4235-83B8-BCEAA877E1D0}" type="pres">
      <dgm:prSet presAssocID="{93FD2B91-0045-4DA8-8B45-3C2A2957FC6D}" presName="Accent6" presStyleCnt="0"/>
      <dgm:spPr/>
    </dgm:pt>
    <dgm:pt modelId="{F03915CD-F564-407B-842C-7DA8D5C6CB5B}" type="pres">
      <dgm:prSet presAssocID="{93FD2B91-0045-4DA8-8B45-3C2A2957FC6D}" presName="Accent" presStyleLbl="node1" presStyleIdx="5" presStyleCnt="6"/>
      <dgm:spPr/>
    </dgm:pt>
    <dgm:pt modelId="{3E70BB63-19BB-4861-A921-D92F2DDC85F9}" type="pres">
      <dgm:prSet presAssocID="{93FD2B91-0045-4DA8-8B45-3C2A2957FC6D}" presName="Parent6" presStyleLbl="revTx" presStyleIdx="5" presStyleCnt="6">
        <dgm:presLayoutVars>
          <dgm:chMax val="1"/>
          <dgm:chPref val="1"/>
          <dgm:bulletEnabled val="1"/>
        </dgm:presLayoutVars>
      </dgm:prSet>
      <dgm:spPr/>
    </dgm:pt>
  </dgm:ptLst>
  <dgm:cxnLst>
    <dgm:cxn modelId="{21043A35-1E6D-49BF-BFDA-BC04C46E0E98}" srcId="{E49BD4EC-0521-4D43-A3CB-701176798C48}" destId="{1B908157-B843-43B1-95E7-CF56CE644F77}" srcOrd="2" destOrd="0" parTransId="{64D6DDFB-ABB2-4C98-BD62-7CC840FF9625}" sibTransId="{40CAFE3D-569D-46DF-82AE-B806DCC1B408}"/>
    <dgm:cxn modelId="{0D9A3462-013B-4E68-BD08-3AED29A4313D}" srcId="{E49BD4EC-0521-4D43-A3CB-701176798C48}" destId="{93FD2B91-0045-4DA8-8B45-3C2A2957FC6D}" srcOrd="5" destOrd="0" parTransId="{3A486897-164A-41DB-871D-4AED98F4B159}" sibTransId="{39060F79-1716-4F87-8FE0-2920E98B21D2}"/>
    <dgm:cxn modelId="{FB35DC53-03C2-4211-9EAB-D02D944C6C0B}" type="presOf" srcId="{445BF299-D201-4291-AED5-9350CCCE4998}" destId="{01B29F52-F012-4AE1-A958-01FD51D323E0}" srcOrd="0" destOrd="0" presId="urn:microsoft.com/office/officeart/2009/layout/CircleArrowProcess"/>
    <dgm:cxn modelId="{7EA4487A-B943-4F46-BFE7-8D0BD53320F2}" srcId="{E49BD4EC-0521-4D43-A3CB-701176798C48}" destId="{2119253B-0A33-4AA2-A6B6-C3E9131D653A}" srcOrd="3" destOrd="0" parTransId="{93F8D1DA-9D0A-4E92-97C5-89A0D8E7B8C0}" sibTransId="{CFB44016-AD6A-477A-AA7B-528272CE239F}"/>
    <dgm:cxn modelId="{1088F77D-2276-4775-AD9C-05B22216C3F8}" type="presOf" srcId="{E49BD4EC-0521-4D43-A3CB-701176798C48}" destId="{7630AE50-816E-4039-8C3D-5EF127AFD449}" srcOrd="0" destOrd="0" presId="urn:microsoft.com/office/officeart/2009/layout/CircleArrowProcess"/>
    <dgm:cxn modelId="{8E8A2D80-1F36-42DA-B65A-0AA0C67BC6AD}" type="presOf" srcId="{2119253B-0A33-4AA2-A6B6-C3E9131D653A}" destId="{8AA5CD47-1F5A-4D5E-9436-45C1B2F36B02}" srcOrd="0" destOrd="0" presId="urn:microsoft.com/office/officeart/2009/layout/CircleArrowProcess"/>
    <dgm:cxn modelId="{AE5C4A84-4EAD-488F-A88E-C8AD0716712C}" type="presOf" srcId="{1B908157-B843-43B1-95E7-CF56CE644F77}" destId="{FA9E2D72-E73F-407B-9C6A-28741BDC5CAE}" srcOrd="0" destOrd="0" presId="urn:microsoft.com/office/officeart/2009/layout/CircleArrowProcess"/>
    <dgm:cxn modelId="{94A6E9C4-1E0A-4F5C-8136-9F30DC987B97}" srcId="{E49BD4EC-0521-4D43-A3CB-701176798C48}" destId="{C0AF056C-E25D-43AE-BEC6-267E0AAE2B38}" srcOrd="1" destOrd="0" parTransId="{E7A05692-4FB3-4C35-A084-95EBDB3BA8F8}" sibTransId="{3B27B579-A82B-4D45-8401-1F530E4D6774}"/>
    <dgm:cxn modelId="{86D8E4CD-B2CA-4AC3-9A9F-0AF2114BBC63}" type="presOf" srcId="{7885C0F6-5AA9-495C-AB7C-47C98A1A748B}" destId="{18797CD0-03E3-4BD4-B087-3F9855821347}" srcOrd="0" destOrd="0" presId="urn:microsoft.com/office/officeart/2009/layout/CircleArrowProcess"/>
    <dgm:cxn modelId="{FE5D93E1-ED65-4D47-9E27-D5719A6A50CD}" type="presOf" srcId="{C0AF056C-E25D-43AE-BEC6-267E0AAE2B38}" destId="{3BFA83A3-187D-462D-B18E-6A29C7D2820A}" srcOrd="0" destOrd="0" presId="urn:microsoft.com/office/officeart/2009/layout/CircleArrowProcess"/>
    <dgm:cxn modelId="{EB73E7E4-7819-4384-8A2E-18A6FC374904}" srcId="{E49BD4EC-0521-4D43-A3CB-701176798C48}" destId="{445BF299-D201-4291-AED5-9350CCCE4998}" srcOrd="0" destOrd="0" parTransId="{9B4AF003-1F1D-4178-89B7-37DFB02CDE67}" sibTransId="{AA77A7E8-AF9A-464E-88EB-C19B48A5511D}"/>
    <dgm:cxn modelId="{EE06EEF2-92D2-4B21-8EEB-29F6F7341DA4}" srcId="{E49BD4EC-0521-4D43-A3CB-701176798C48}" destId="{7885C0F6-5AA9-495C-AB7C-47C98A1A748B}" srcOrd="4" destOrd="0" parTransId="{2083524B-53EB-4FF6-9657-04BA5684DE48}" sibTransId="{9C409FDB-7BA4-460C-B94B-3449D6B579CE}"/>
    <dgm:cxn modelId="{FB6982FC-BA48-4169-973F-266E35F3DC65}" type="presOf" srcId="{93FD2B91-0045-4DA8-8B45-3C2A2957FC6D}" destId="{3E70BB63-19BB-4861-A921-D92F2DDC85F9}" srcOrd="0" destOrd="0" presId="urn:microsoft.com/office/officeart/2009/layout/CircleArrowProcess"/>
    <dgm:cxn modelId="{966A6C71-DEB7-480C-9467-413163111137}" type="presParOf" srcId="{7630AE50-816E-4039-8C3D-5EF127AFD449}" destId="{E7058846-044B-4BED-BDB1-3DFAB23EA496}" srcOrd="0" destOrd="0" presId="urn:microsoft.com/office/officeart/2009/layout/CircleArrowProcess"/>
    <dgm:cxn modelId="{D4775DEA-C262-4D97-B676-9BE9B82D7FE9}" type="presParOf" srcId="{E7058846-044B-4BED-BDB1-3DFAB23EA496}" destId="{245E9BB5-C45E-472D-A281-7E061172D985}" srcOrd="0" destOrd="0" presId="urn:microsoft.com/office/officeart/2009/layout/CircleArrowProcess"/>
    <dgm:cxn modelId="{A173E603-E8AD-4C5D-A39A-BEAD9903B475}" type="presParOf" srcId="{7630AE50-816E-4039-8C3D-5EF127AFD449}" destId="{01B29F52-F012-4AE1-A958-01FD51D323E0}" srcOrd="1" destOrd="0" presId="urn:microsoft.com/office/officeart/2009/layout/CircleArrowProcess"/>
    <dgm:cxn modelId="{B593FC60-CB4C-499B-8FC6-432EC5389216}" type="presParOf" srcId="{7630AE50-816E-4039-8C3D-5EF127AFD449}" destId="{58A2362E-7DCC-46A7-ADFA-3BEF3C9A72EF}" srcOrd="2" destOrd="0" presId="urn:microsoft.com/office/officeart/2009/layout/CircleArrowProcess"/>
    <dgm:cxn modelId="{49C6A35A-0162-48AB-AC5F-F374A6D56221}" type="presParOf" srcId="{58A2362E-7DCC-46A7-ADFA-3BEF3C9A72EF}" destId="{7C70080D-2F29-41FB-84A8-9AC8C973395E}" srcOrd="0" destOrd="0" presId="urn:microsoft.com/office/officeart/2009/layout/CircleArrowProcess"/>
    <dgm:cxn modelId="{583CACE9-5758-44B8-AAAB-F3507338B121}" type="presParOf" srcId="{7630AE50-816E-4039-8C3D-5EF127AFD449}" destId="{3BFA83A3-187D-462D-B18E-6A29C7D2820A}" srcOrd="3" destOrd="0" presId="urn:microsoft.com/office/officeart/2009/layout/CircleArrowProcess"/>
    <dgm:cxn modelId="{D3B7A421-A685-41E1-809D-2CB03975465E}" type="presParOf" srcId="{7630AE50-816E-4039-8C3D-5EF127AFD449}" destId="{05FAA2E4-D7A9-4CFE-95AA-E181976CD009}" srcOrd="4" destOrd="0" presId="urn:microsoft.com/office/officeart/2009/layout/CircleArrowProcess"/>
    <dgm:cxn modelId="{A20BC62F-4D43-4035-B2F0-7872789998D3}" type="presParOf" srcId="{05FAA2E4-D7A9-4CFE-95AA-E181976CD009}" destId="{BF2E70AB-A172-4212-A658-CD96721CF73A}" srcOrd="0" destOrd="0" presId="urn:microsoft.com/office/officeart/2009/layout/CircleArrowProcess"/>
    <dgm:cxn modelId="{89280362-B206-402E-885F-639BE12FAA96}" type="presParOf" srcId="{7630AE50-816E-4039-8C3D-5EF127AFD449}" destId="{FA9E2D72-E73F-407B-9C6A-28741BDC5CAE}" srcOrd="5" destOrd="0" presId="urn:microsoft.com/office/officeart/2009/layout/CircleArrowProcess"/>
    <dgm:cxn modelId="{1A5977FD-0312-4B89-B4F1-3805131C48EE}" type="presParOf" srcId="{7630AE50-816E-4039-8C3D-5EF127AFD449}" destId="{91C06B13-D685-460E-BDE2-333EA0317DC7}" srcOrd="6" destOrd="0" presId="urn:microsoft.com/office/officeart/2009/layout/CircleArrowProcess"/>
    <dgm:cxn modelId="{DB868F12-4634-4DAB-8E0D-20CB3FD10589}" type="presParOf" srcId="{91C06B13-D685-460E-BDE2-333EA0317DC7}" destId="{D68279B0-795C-462D-BDCE-E1F72F3CCC28}" srcOrd="0" destOrd="0" presId="urn:microsoft.com/office/officeart/2009/layout/CircleArrowProcess"/>
    <dgm:cxn modelId="{51EF1237-323C-4CDB-A292-256FFB33336B}" type="presParOf" srcId="{7630AE50-816E-4039-8C3D-5EF127AFD449}" destId="{8AA5CD47-1F5A-4D5E-9436-45C1B2F36B02}" srcOrd="7" destOrd="0" presId="urn:microsoft.com/office/officeart/2009/layout/CircleArrowProcess"/>
    <dgm:cxn modelId="{3C92BA11-BBF5-4F6E-BFEF-0F77E8DD8604}" type="presParOf" srcId="{7630AE50-816E-4039-8C3D-5EF127AFD449}" destId="{C897B140-7D49-4852-9A10-7A885BDF6540}" srcOrd="8" destOrd="0" presId="urn:microsoft.com/office/officeart/2009/layout/CircleArrowProcess"/>
    <dgm:cxn modelId="{87A3EE9C-16F2-4FE1-B4F1-9F36CACE3623}" type="presParOf" srcId="{C897B140-7D49-4852-9A10-7A885BDF6540}" destId="{9A7CF0DF-DA21-4CAC-B2EC-B44AC8C52F76}" srcOrd="0" destOrd="0" presId="urn:microsoft.com/office/officeart/2009/layout/CircleArrowProcess"/>
    <dgm:cxn modelId="{5B1A01E7-DD84-441C-A072-4C57938440D1}" type="presParOf" srcId="{7630AE50-816E-4039-8C3D-5EF127AFD449}" destId="{18797CD0-03E3-4BD4-B087-3F9855821347}" srcOrd="9" destOrd="0" presId="urn:microsoft.com/office/officeart/2009/layout/CircleArrowProcess"/>
    <dgm:cxn modelId="{98C37D1B-03A7-420D-9BCF-E654D3793864}" type="presParOf" srcId="{7630AE50-816E-4039-8C3D-5EF127AFD449}" destId="{843203E5-6B64-4235-83B8-BCEAA877E1D0}" srcOrd="10" destOrd="0" presId="urn:microsoft.com/office/officeart/2009/layout/CircleArrowProcess"/>
    <dgm:cxn modelId="{C4B1E2DF-2BD6-49AF-A908-191B29F043EE}" type="presParOf" srcId="{843203E5-6B64-4235-83B8-BCEAA877E1D0}" destId="{F03915CD-F564-407B-842C-7DA8D5C6CB5B}" srcOrd="0" destOrd="0" presId="urn:microsoft.com/office/officeart/2009/layout/CircleArrowProcess"/>
    <dgm:cxn modelId="{98B5D634-D924-471F-BEFD-DDF1B20C1250}" type="presParOf" srcId="{7630AE50-816E-4039-8C3D-5EF127AFD449}" destId="{3E70BB63-19BB-4861-A921-D92F2DDC85F9}" srcOrd="11"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C56254B8-9A2D-4866-A878-C5C35E66A395}" type="doc">
      <dgm:prSet loTypeId="urn:microsoft.com/office/officeart/2005/8/layout/gear1" loCatId="relationship" qsTypeId="urn:microsoft.com/office/officeart/2005/8/quickstyle/simple1" qsCatId="simple" csTypeId="urn:microsoft.com/office/officeart/2005/8/colors/accent1_4" csCatId="accent1" phldr="1"/>
      <dgm:spPr/>
    </dgm:pt>
    <dgm:pt modelId="{3C43F592-2058-47F4-A504-0D24B1CD56E4}">
      <dgm:prSet phldrT="[Text]" custT="1"/>
      <dgm:spPr/>
      <dgm:t>
        <a:bodyPr/>
        <a:lstStyle/>
        <a:p>
          <a:r>
            <a:rPr lang="en-US" sz="3200" dirty="0"/>
            <a:t>Let’s Switch  Gears! </a:t>
          </a:r>
        </a:p>
      </dgm:t>
    </dgm:pt>
    <dgm:pt modelId="{5AF8AB9A-B64B-41E3-825C-132701D9BD96}" type="parTrans" cxnId="{9D241C2E-55B5-4B44-B536-BDEC071D5C74}">
      <dgm:prSet/>
      <dgm:spPr/>
      <dgm:t>
        <a:bodyPr/>
        <a:lstStyle/>
        <a:p>
          <a:endParaRPr lang="en-US"/>
        </a:p>
      </dgm:t>
    </dgm:pt>
    <dgm:pt modelId="{400E760A-2476-4FDB-8334-FA89E26A971F}" type="sibTrans" cxnId="{9D241C2E-55B5-4B44-B536-BDEC071D5C74}">
      <dgm:prSet/>
      <dgm:spPr/>
      <dgm:t>
        <a:bodyPr/>
        <a:lstStyle/>
        <a:p>
          <a:endParaRPr lang="en-US"/>
        </a:p>
      </dgm:t>
    </dgm:pt>
    <dgm:pt modelId="{77B14280-FE08-4A32-9072-3703E128AD32}">
      <dgm:prSet phldrT="[Text]"/>
      <dgm:spPr/>
      <dgm:t>
        <a:bodyPr/>
        <a:lstStyle/>
        <a:p>
          <a:r>
            <a:rPr lang="en-US" dirty="0"/>
            <a:t>Health Center Preparedness</a:t>
          </a:r>
        </a:p>
      </dgm:t>
    </dgm:pt>
    <dgm:pt modelId="{8F03F1A5-4E29-4635-8251-EFE30EB98389}" type="parTrans" cxnId="{0E030625-EA4C-49E3-BA8E-A0C2CC9E1FB0}">
      <dgm:prSet/>
      <dgm:spPr/>
      <dgm:t>
        <a:bodyPr/>
        <a:lstStyle/>
        <a:p>
          <a:endParaRPr lang="en-US"/>
        </a:p>
      </dgm:t>
    </dgm:pt>
    <dgm:pt modelId="{17687FF0-F87F-4D1D-9067-B22F85019B6D}" type="sibTrans" cxnId="{0E030625-EA4C-49E3-BA8E-A0C2CC9E1FB0}">
      <dgm:prSet/>
      <dgm:spPr/>
      <dgm:t>
        <a:bodyPr/>
        <a:lstStyle/>
        <a:p>
          <a:endParaRPr lang="en-US"/>
        </a:p>
      </dgm:t>
    </dgm:pt>
    <dgm:pt modelId="{3DB4C754-DBF1-43DE-8179-FD045C6D0884}">
      <dgm:prSet phldrT="[Text]"/>
      <dgm:spPr/>
      <dgm:t>
        <a:bodyPr/>
        <a:lstStyle/>
        <a:p>
          <a:r>
            <a:rPr lang="en-US" dirty="0"/>
            <a:t>Preparedness at Home </a:t>
          </a:r>
        </a:p>
      </dgm:t>
    </dgm:pt>
    <dgm:pt modelId="{911D75F6-96F0-4604-AD01-E0CD1D299EA8}" type="parTrans" cxnId="{A775A64A-7367-4A7C-8E03-61B18B4120BD}">
      <dgm:prSet/>
      <dgm:spPr/>
      <dgm:t>
        <a:bodyPr/>
        <a:lstStyle/>
        <a:p>
          <a:endParaRPr lang="en-US"/>
        </a:p>
      </dgm:t>
    </dgm:pt>
    <dgm:pt modelId="{95C08673-CE06-4694-8BFC-B5EC98C074F8}" type="sibTrans" cxnId="{A775A64A-7367-4A7C-8E03-61B18B4120BD}">
      <dgm:prSet/>
      <dgm:spPr/>
      <dgm:t>
        <a:bodyPr/>
        <a:lstStyle/>
        <a:p>
          <a:endParaRPr lang="en-US"/>
        </a:p>
      </dgm:t>
    </dgm:pt>
    <dgm:pt modelId="{00136169-B284-488B-815B-7BB9DD963E10}" type="pres">
      <dgm:prSet presAssocID="{C56254B8-9A2D-4866-A878-C5C35E66A395}" presName="composite" presStyleCnt="0">
        <dgm:presLayoutVars>
          <dgm:chMax val="3"/>
          <dgm:animLvl val="lvl"/>
          <dgm:resizeHandles val="exact"/>
        </dgm:presLayoutVars>
      </dgm:prSet>
      <dgm:spPr/>
    </dgm:pt>
    <dgm:pt modelId="{5C4C4E35-D698-4CAC-B2A5-474D7BF1A982}" type="pres">
      <dgm:prSet presAssocID="{3C43F592-2058-47F4-A504-0D24B1CD56E4}" presName="gear1" presStyleLbl="node1" presStyleIdx="0" presStyleCnt="3" custLinFactNeighborY="975">
        <dgm:presLayoutVars>
          <dgm:chMax val="1"/>
          <dgm:bulletEnabled val="1"/>
        </dgm:presLayoutVars>
      </dgm:prSet>
      <dgm:spPr/>
    </dgm:pt>
    <dgm:pt modelId="{9162E91E-C210-48FB-A267-0384165F4727}" type="pres">
      <dgm:prSet presAssocID="{3C43F592-2058-47F4-A504-0D24B1CD56E4}" presName="gear1srcNode" presStyleLbl="node1" presStyleIdx="0" presStyleCnt="3"/>
      <dgm:spPr/>
    </dgm:pt>
    <dgm:pt modelId="{8B1687DE-8B67-4BDC-92D0-2747A95EE94B}" type="pres">
      <dgm:prSet presAssocID="{3C43F592-2058-47F4-A504-0D24B1CD56E4}" presName="gear1dstNode" presStyleLbl="node1" presStyleIdx="0" presStyleCnt="3"/>
      <dgm:spPr/>
    </dgm:pt>
    <dgm:pt modelId="{44C08AE4-83D7-4489-B504-CF67552AFEA2}" type="pres">
      <dgm:prSet presAssocID="{77B14280-FE08-4A32-9072-3703E128AD32}" presName="gear2" presStyleLbl="node1" presStyleIdx="1" presStyleCnt="3">
        <dgm:presLayoutVars>
          <dgm:chMax val="1"/>
          <dgm:bulletEnabled val="1"/>
        </dgm:presLayoutVars>
      </dgm:prSet>
      <dgm:spPr/>
    </dgm:pt>
    <dgm:pt modelId="{8CB41EFF-25D5-4679-8BA4-F9A3BE743908}" type="pres">
      <dgm:prSet presAssocID="{77B14280-FE08-4A32-9072-3703E128AD32}" presName="gear2srcNode" presStyleLbl="node1" presStyleIdx="1" presStyleCnt="3"/>
      <dgm:spPr/>
    </dgm:pt>
    <dgm:pt modelId="{7732F141-0363-4F6C-9232-04F2EFA8267D}" type="pres">
      <dgm:prSet presAssocID="{77B14280-FE08-4A32-9072-3703E128AD32}" presName="gear2dstNode" presStyleLbl="node1" presStyleIdx="1" presStyleCnt="3"/>
      <dgm:spPr/>
    </dgm:pt>
    <dgm:pt modelId="{0AD2E642-FBB6-4009-BE76-B77AD46471C4}" type="pres">
      <dgm:prSet presAssocID="{3DB4C754-DBF1-43DE-8179-FD045C6D0884}" presName="gear3" presStyleLbl="node1" presStyleIdx="2" presStyleCnt="3"/>
      <dgm:spPr/>
    </dgm:pt>
    <dgm:pt modelId="{8E2E372A-CF76-4D94-90A2-0BB213C89621}" type="pres">
      <dgm:prSet presAssocID="{3DB4C754-DBF1-43DE-8179-FD045C6D0884}" presName="gear3tx" presStyleLbl="node1" presStyleIdx="2" presStyleCnt="3">
        <dgm:presLayoutVars>
          <dgm:chMax val="1"/>
          <dgm:bulletEnabled val="1"/>
        </dgm:presLayoutVars>
      </dgm:prSet>
      <dgm:spPr/>
    </dgm:pt>
    <dgm:pt modelId="{F984BA1A-F977-4C77-890F-8CE7304E5BB6}" type="pres">
      <dgm:prSet presAssocID="{3DB4C754-DBF1-43DE-8179-FD045C6D0884}" presName="gear3srcNode" presStyleLbl="node1" presStyleIdx="2" presStyleCnt="3"/>
      <dgm:spPr/>
    </dgm:pt>
    <dgm:pt modelId="{730142E6-5368-470A-935F-F35EF7ADB628}" type="pres">
      <dgm:prSet presAssocID="{3DB4C754-DBF1-43DE-8179-FD045C6D0884}" presName="gear3dstNode" presStyleLbl="node1" presStyleIdx="2" presStyleCnt="3"/>
      <dgm:spPr/>
    </dgm:pt>
    <dgm:pt modelId="{E7DC7A47-9940-414D-B3CF-CF259379D493}" type="pres">
      <dgm:prSet presAssocID="{400E760A-2476-4FDB-8334-FA89E26A971F}" presName="connector1" presStyleLbl="sibTrans2D1" presStyleIdx="0" presStyleCnt="3"/>
      <dgm:spPr/>
    </dgm:pt>
    <dgm:pt modelId="{B854F221-0CA5-4527-A220-DEC02364AAD6}" type="pres">
      <dgm:prSet presAssocID="{17687FF0-F87F-4D1D-9067-B22F85019B6D}" presName="connector2" presStyleLbl="sibTrans2D1" presStyleIdx="1" presStyleCnt="3"/>
      <dgm:spPr/>
    </dgm:pt>
    <dgm:pt modelId="{F78076D8-A140-48A6-85BE-BD3F98C500C3}" type="pres">
      <dgm:prSet presAssocID="{95C08673-CE06-4694-8BFC-B5EC98C074F8}" presName="connector3" presStyleLbl="sibTrans2D1" presStyleIdx="2" presStyleCnt="3"/>
      <dgm:spPr/>
    </dgm:pt>
  </dgm:ptLst>
  <dgm:cxnLst>
    <dgm:cxn modelId="{EBEC5D0A-5F1A-422D-BAB6-752A9A043473}" type="presOf" srcId="{3C43F592-2058-47F4-A504-0D24B1CD56E4}" destId="{8B1687DE-8B67-4BDC-92D0-2747A95EE94B}" srcOrd="2" destOrd="0" presId="urn:microsoft.com/office/officeart/2005/8/layout/gear1"/>
    <dgm:cxn modelId="{ABDF3713-5E78-44CE-850A-25B0AC8417BF}" type="presOf" srcId="{77B14280-FE08-4A32-9072-3703E128AD32}" destId="{7732F141-0363-4F6C-9232-04F2EFA8267D}" srcOrd="2" destOrd="0" presId="urn:microsoft.com/office/officeart/2005/8/layout/gear1"/>
    <dgm:cxn modelId="{B1329313-8523-4FC7-A824-B742D915B67C}" type="presOf" srcId="{77B14280-FE08-4A32-9072-3703E128AD32}" destId="{8CB41EFF-25D5-4679-8BA4-F9A3BE743908}" srcOrd="1" destOrd="0" presId="urn:microsoft.com/office/officeart/2005/8/layout/gear1"/>
    <dgm:cxn modelId="{0E030625-EA4C-49E3-BA8E-A0C2CC9E1FB0}" srcId="{C56254B8-9A2D-4866-A878-C5C35E66A395}" destId="{77B14280-FE08-4A32-9072-3703E128AD32}" srcOrd="1" destOrd="0" parTransId="{8F03F1A5-4E29-4635-8251-EFE30EB98389}" sibTransId="{17687FF0-F87F-4D1D-9067-B22F85019B6D}"/>
    <dgm:cxn modelId="{7E9AAF27-D6A4-42E6-93E3-3B451B10E15C}" type="presOf" srcId="{77B14280-FE08-4A32-9072-3703E128AD32}" destId="{44C08AE4-83D7-4489-B504-CF67552AFEA2}" srcOrd="0" destOrd="0" presId="urn:microsoft.com/office/officeart/2005/8/layout/gear1"/>
    <dgm:cxn modelId="{9D241C2E-55B5-4B44-B536-BDEC071D5C74}" srcId="{C56254B8-9A2D-4866-A878-C5C35E66A395}" destId="{3C43F592-2058-47F4-A504-0D24B1CD56E4}" srcOrd="0" destOrd="0" parTransId="{5AF8AB9A-B64B-41E3-825C-132701D9BD96}" sibTransId="{400E760A-2476-4FDB-8334-FA89E26A971F}"/>
    <dgm:cxn modelId="{86F3EE2E-65C8-493F-8DC0-E3435F9AA76C}" type="presOf" srcId="{95C08673-CE06-4694-8BFC-B5EC98C074F8}" destId="{F78076D8-A140-48A6-85BE-BD3F98C500C3}" srcOrd="0" destOrd="0" presId="urn:microsoft.com/office/officeart/2005/8/layout/gear1"/>
    <dgm:cxn modelId="{C0D91934-D73F-4F46-BB25-802A45D83044}" type="presOf" srcId="{3C43F592-2058-47F4-A504-0D24B1CD56E4}" destId="{5C4C4E35-D698-4CAC-B2A5-474D7BF1A982}" srcOrd="0" destOrd="0" presId="urn:microsoft.com/office/officeart/2005/8/layout/gear1"/>
    <dgm:cxn modelId="{AF87503A-1FCD-48D3-9C88-5250904E39E8}" type="presOf" srcId="{17687FF0-F87F-4D1D-9067-B22F85019B6D}" destId="{B854F221-0CA5-4527-A220-DEC02364AAD6}" srcOrd="0" destOrd="0" presId="urn:microsoft.com/office/officeart/2005/8/layout/gear1"/>
    <dgm:cxn modelId="{023CAF3B-CE01-49B1-BF0E-3A4B2B2A336C}" type="presOf" srcId="{C56254B8-9A2D-4866-A878-C5C35E66A395}" destId="{00136169-B284-488B-815B-7BB9DD963E10}" srcOrd="0" destOrd="0" presId="urn:microsoft.com/office/officeart/2005/8/layout/gear1"/>
    <dgm:cxn modelId="{FACC9460-42D7-4D55-AC15-988101555DB7}" type="presOf" srcId="{3DB4C754-DBF1-43DE-8179-FD045C6D0884}" destId="{730142E6-5368-470A-935F-F35EF7ADB628}" srcOrd="3" destOrd="0" presId="urn:microsoft.com/office/officeart/2005/8/layout/gear1"/>
    <dgm:cxn modelId="{A775A64A-7367-4A7C-8E03-61B18B4120BD}" srcId="{C56254B8-9A2D-4866-A878-C5C35E66A395}" destId="{3DB4C754-DBF1-43DE-8179-FD045C6D0884}" srcOrd="2" destOrd="0" parTransId="{911D75F6-96F0-4604-AD01-E0CD1D299EA8}" sibTransId="{95C08673-CE06-4694-8BFC-B5EC98C074F8}"/>
    <dgm:cxn modelId="{665ACC8D-B7C5-4C4E-BF2E-2D1C22EBD8DC}" type="presOf" srcId="{400E760A-2476-4FDB-8334-FA89E26A971F}" destId="{E7DC7A47-9940-414D-B3CF-CF259379D493}" srcOrd="0" destOrd="0" presId="urn:microsoft.com/office/officeart/2005/8/layout/gear1"/>
    <dgm:cxn modelId="{262A6E92-33E9-45C6-A4A5-4F192185BBB5}" type="presOf" srcId="{3C43F592-2058-47F4-A504-0D24B1CD56E4}" destId="{9162E91E-C210-48FB-A267-0384165F4727}" srcOrd="1" destOrd="0" presId="urn:microsoft.com/office/officeart/2005/8/layout/gear1"/>
    <dgm:cxn modelId="{FB44BDCE-AF8E-43EC-AA2A-23B6CF303210}" type="presOf" srcId="{3DB4C754-DBF1-43DE-8179-FD045C6D0884}" destId="{F984BA1A-F977-4C77-890F-8CE7304E5BB6}" srcOrd="2" destOrd="0" presId="urn:microsoft.com/office/officeart/2005/8/layout/gear1"/>
    <dgm:cxn modelId="{CC2414D1-F1C1-480B-9CFD-649E5C213A7F}" type="presOf" srcId="{3DB4C754-DBF1-43DE-8179-FD045C6D0884}" destId="{0AD2E642-FBB6-4009-BE76-B77AD46471C4}" srcOrd="0" destOrd="0" presId="urn:microsoft.com/office/officeart/2005/8/layout/gear1"/>
    <dgm:cxn modelId="{388327FC-43B3-4843-A91B-2FFC87413452}" type="presOf" srcId="{3DB4C754-DBF1-43DE-8179-FD045C6D0884}" destId="{8E2E372A-CF76-4D94-90A2-0BB213C89621}" srcOrd="1" destOrd="0" presId="urn:microsoft.com/office/officeart/2005/8/layout/gear1"/>
    <dgm:cxn modelId="{3DFFEDEE-69F0-4974-8EC0-A3E8AE47A8E2}" type="presParOf" srcId="{00136169-B284-488B-815B-7BB9DD963E10}" destId="{5C4C4E35-D698-4CAC-B2A5-474D7BF1A982}" srcOrd="0" destOrd="0" presId="urn:microsoft.com/office/officeart/2005/8/layout/gear1"/>
    <dgm:cxn modelId="{F37219E1-EC69-4795-9175-82FB8BF06994}" type="presParOf" srcId="{00136169-B284-488B-815B-7BB9DD963E10}" destId="{9162E91E-C210-48FB-A267-0384165F4727}" srcOrd="1" destOrd="0" presId="urn:microsoft.com/office/officeart/2005/8/layout/gear1"/>
    <dgm:cxn modelId="{3A788DA0-388E-4D0A-A24D-9F8C7B5CC30C}" type="presParOf" srcId="{00136169-B284-488B-815B-7BB9DD963E10}" destId="{8B1687DE-8B67-4BDC-92D0-2747A95EE94B}" srcOrd="2" destOrd="0" presId="urn:microsoft.com/office/officeart/2005/8/layout/gear1"/>
    <dgm:cxn modelId="{C12AF321-9418-4B35-90B1-04115E06DFC0}" type="presParOf" srcId="{00136169-B284-488B-815B-7BB9DD963E10}" destId="{44C08AE4-83D7-4489-B504-CF67552AFEA2}" srcOrd="3" destOrd="0" presId="urn:microsoft.com/office/officeart/2005/8/layout/gear1"/>
    <dgm:cxn modelId="{C4F5C24F-E251-4433-A0E2-2B46D2A6B74D}" type="presParOf" srcId="{00136169-B284-488B-815B-7BB9DD963E10}" destId="{8CB41EFF-25D5-4679-8BA4-F9A3BE743908}" srcOrd="4" destOrd="0" presId="urn:microsoft.com/office/officeart/2005/8/layout/gear1"/>
    <dgm:cxn modelId="{30BFCE05-93EB-40DB-A6CE-A3046A87EB28}" type="presParOf" srcId="{00136169-B284-488B-815B-7BB9DD963E10}" destId="{7732F141-0363-4F6C-9232-04F2EFA8267D}" srcOrd="5" destOrd="0" presId="urn:microsoft.com/office/officeart/2005/8/layout/gear1"/>
    <dgm:cxn modelId="{CA916FB0-E153-41C7-A296-F47397F9819D}" type="presParOf" srcId="{00136169-B284-488B-815B-7BB9DD963E10}" destId="{0AD2E642-FBB6-4009-BE76-B77AD46471C4}" srcOrd="6" destOrd="0" presId="urn:microsoft.com/office/officeart/2005/8/layout/gear1"/>
    <dgm:cxn modelId="{A6EA2DD7-7817-4E21-A200-E6D4A9D9500E}" type="presParOf" srcId="{00136169-B284-488B-815B-7BB9DD963E10}" destId="{8E2E372A-CF76-4D94-90A2-0BB213C89621}" srcOrd="7" destOrd="0" presId="urn:microsoft.com/office/officeart/2005/8/layout/gear1"/>
    <dgm:cxn modelId="{91588693-E5A8-44F7-892B-2D3BDEE35EB4}" type="presParOf" srcId="{00136169-B284-488B-815B-7BB9DD963E10}" destId="{F984BA1A-F977-4C77-890F-8CE7304E5BB6}" srcOrd="8" destOrd="0" presId="urn:microsoft.com/office/officeart/2005/8/layout/gear1"/>
    <dgm:cxn modelId="{B8C60CED-A189-4F01-A096-D2532C5C8002}" type="presParOf" srcId="{00136169-B284-488B-815B-7BB9DD963E10}" destId="{730142E6-5368-470A-935F-F35EF7ADB628}" srcOrd="9" destOrd="0" presId="urn:microsoft.com/office/officeart/2005/8/layout/gear1"/>
    <dgm:cxn modelId="{86D79CAE-304A-48F3-B3C3-FD0A3BDB2964}" type="presParOf" srcId="{00136169-B284-488B-815B-7BB9DD963E10}" destId="{E7DC7A47-9940-414D-B3CF-CF259379D493}" srcOrd="10" destOrd="0" presId="urn:microsoft.com/office/officeart/2005/8/layout/gear1"/>
    <dgm:cxn modelId="{8AB62B5A-7EAC-49B0-8EE3-0E5E0521BFE3}" type="presParOf" srcId="{00136169-B284-488B-815B-7BB9DD963E10}" destId="{B854F221-0CA5-4527-A220-DEC02364AAD6}" srcOrd="11" destOrd="0" presId="urn:microsoft.com/office/officeart/2005/8/layout/gear1"/>
    <dgm:cxn modelId="{F300200B-47E9-429E-AE15-B38F212F6B95}" type="presParOf" srcId="{00136169-B284-488B-815B-7BB9DD963E10}" destId="{F78076D8-A140-48A6-85BE-BD3F98C500C3}"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69B69D-3AA1-4F9F-990A-40FDDA2F9D8E}" type="doc">
      <dgm:prSet loTypeId="urn:microsoft.com/office/officeart/2005/8/layout/chart3" loCatId="cycle" qsTypeId="urn:microsoft.com/office/officeart/2005/8/quickstyle/simple1" qsCatId="simple" csTypeId="urn:microsoft.com/office/officeart/2005/8/colors/accent1_4" csCatId="accent1" phldr="1"/>
      <dgm:spPr/>
    </dgm:pt>
    <dgm:pt modelId="{57E6DA41-BBF4-4544-99B1-3BE3B03D33EC}">
      <dgm:prSet phldrT="[Text]"/>
      <dgm:spPr/>
      <dgm:t>
        <a:bodyPr/>
        <a:lstStyle/>
        <a:p>
          <a:r>
            <a:rPr lang="en-US" dirty="0"/>
            <a:t>Training and Testing</a:t>
          </a:r>
        </a:p>
      </dgm:t>
    </dgm:pt>
    <dgm:pt modelId="{42D3909D-DDC6-486E-8DFC-D795E9FEF51E}" type="parTrans" cxnId="{4D7DD9F8-D65F-452D-97D8-9B05FAB5DF07}">
      <dgm:prSet/>
      <dgm:spPr/>
      <dgm:t>
        <a:bodyPr/>
        <a:lstStyle/>
        <a:p>
          <a:endParaRPr lang="en-US"/>
        </a:p>
      </dgm:t>
    </dgm:pt>
    <dgm:pt modelId="{DF869A78-111D-4C19-BED1-4BD52C554273}" type="sibTrans" cxnId="{4D7DD9F8-D65F-452D-97D8-9B05FAB5DF07}">
      <dgm:prSet/>
      <dgm:spPr/>
      <dgm:t>
        <a:bodyPr/>
        <a:lstStyle/>
        <a:p>
          <a:endParaRPr lang="en-US"/>
        </a:p>
      </dgm:t>
    </dgm:pt>
    <dgm:pt modelId="{F18E7DB7-3741-4652-A7FE-A7CC80E2BC03}">
      <dgm:prSet/>
      <dgm:spPr/>
      <dgm:t>
        <a:bodyPr/>
        <a:lstStyle/>
        <a:p>
          <a:r>
            <a:rPr lang="en-US" dirty="0"/>
            <a:t>Communication Planning </a:t>
          </a:r>
        </a:p>
      </dgm:t>
    </dgm:pt>
    <dgm:pt modelId="{840500FF-0BC6-434A-B2AE-F3F72F6F0781}" type="parTrans" cxnId="{8EB880E8-A908-45DD-9BFA-8A6C79C7B747}">
      <dgm:prSet/>
      <dgm:spPr/>
      <dgm:t>
        <a:bodyPr/>
        <a:lstStyle/>
        <a:p>
          <a:endParaRPr lang="en-US"/>
        </a:p>
      </dgm:t>
    </dgm:pt>
    <dgm:pt modelId="{225B31F6-8B80-4FCF-9680-DC2AB2FDA387}" type="sibTrans" cxnId="{8EB880E8-A908-45DD-9BFA-8A6C79C7B747}">
      <dgm:prSet/>
      <dgm:spPr/>
      <dgm:t>
        <a:bodyPr/>
        <a:lstStyle/>
        <a:p>
          <a:endParaRPr lang="en-US"/>
        </a:p>
      </dgm:t>
    </dgm:pt>
    <dgm:pt modelId="{5BCC53F7-BFC9-48E3-AB9C-B37CA56A7C3E}">
      <dgm:prSet/>
      <dgm:spPr/>
      <dgm:t>
        <a:bodyPr/>
        <a:lstStyle/>
        <a:p>
          <a:r>
            <a:rPr lang="en-US" dirty="0"/>
            <a:t>Policies and Procedures (based on risks) </a:t>
          </a:r>
        </a:p>
      </dgm:t>
    </dgm:pt>
    <dgm:pt modelId="{DDB4B5E5-2D3E-439D-B7CC-466332E7AC7A}" type="parTrans" cxnId="{C07F2D7F-63C6-487C-8681-5DE15E68F7F2}">
      <dgm:prSet/>
      <dgm:spPr/>
      <dgm:t>
        <a:bodyPr/>
        <a:lstStyle/>
        <a:p>
          <a:endParaRPr lang="en-US"/>
        </a:p>
      </dgm:t>
    </dgm:pt>
    <dgm:pt modelId="{863D817F-FB65-4D6A-8D0C-39782E2557AE}" type="sibTrans" cxnId="{C07F2D7F-63C6-487C-8681-5DE15E68F7F2}">
      <dgm:prSet/>
      <dgm:spPr/>
      <dgm:t>
        <a:bodyPr/>
        <a:lstStyle/>
        <a:p>
          <a:endParaRPr lang="en-US"/>
        </a:p>
      </dgm:t>
    </dgm:pt>
    <dgm:pt modelId="{9B0CDA29-1EEC-40B1-BE46-7BDA37311CFF}">
      <dgm:prSet phldrT="[Text]"/>
      <dgm:spPr/>
      <dgm:t>
        <a:bodyPr/>
        <a:lstStyle/>
        <a:p>
          <a:r>
            <a:rPr lang="en-US"/>
            <a:t>Risk </a:t>
          </a:r>
          <a:r>
            <a:rPr lang="en-US" dirty="0"/>
            <a:t>Assessment and Emergency Planning </a:t>
          </a:r>
        </a:p>
      </dgm:t>
    </dgm:pt>
    <dgm:pt modelId="{9CC26B6D-84C3-4561-ABC4-82FCB4B575D0}" type="parTrans" cxnId="{77ADC72E-58D6-43FE-A248-BAE5043B256F}">
      <dgm:prSet/>
      <dgm:spPr/>
      <dgm:t>
        <a:bodyPr/>
        <a:lstStyle/>
        <a:p>
          <a:endParaRPr lang="en-US"/>
        </a:p>
      </dgm:t>
    </dgm:pt>
    <dgm:pt modelId="{7E69AD64-534A-41EC-8647-7969775370BC}" type="sibTrans" cxnId="{77ADC72E-58D6-43FE-A248-BAE5043B256F}">
      <dgm:prSet/>
      <dgm:spPr/>
      <dgm:t>
        <a:bodyPr/>
        <a:lstStyle/>
        <a:p>
          <a:endParaRPr lang="en-US"/>
        </a:p>
      </dgm:t>
    </dgm:pt>
    <dgm:pt modelId="{320D5280-B256-4B07-BFE6-41E39202FC0F}" type="pres">
      <dgm:prSet presAssocID="{7669B69D-3AA1-4F9F-990A-40FDDA2F9D8E}" presName="compositeShape" presStyleCnt="0">
        <dgm:presLayoutVars>
          <dgm:chMax val="7"/>
          <dgm:dir/>
          <dgm:resizeHandles val="exact"/>
        </dgm:presLayoutVars>
      </dgm:prSet>
      <dgm:spPr/>
    </dgm:pt>
    <dgm:pt modelId="{521090E9-AA08-4D5B-A4E6-B88D25BFB21A}" type="pres">
      <dgm:prSet presAssocID="{7669B69D-3AA1-4F9F-990A-40FDDA2F9D8E}" presName="wedge1" presStyleLbl="node1" presStyleIdx="0" presStyleCnt="4"/>
      <dgm:spPr/>
    </dgm:pt>
    <dgm:pt modelId="{C9249652-982B-4B1F-8CE2-53423AC24F10}" type="pres">
      <dgm:prSet presAssocID="{7669B69D-3AA1-4F9F-990A-40FDDA2F9D8E}" presName="wedge1Tx" presStyleLbl="node1" presStyleIdx="0" presStyleCnt="4">
        <dgm:presLayoutVars>
          <dgm:chMax val="0"/>
          <dgm:chPref val="0"/>
          <dgm:bulletEnabled val="1"/>
        </dgm:presLayoutVars>
      </dgm:prSet>
      <dgm:spPr/>
    </dgm:pt>
    <dgm:pt modelId="{6241D881-527A-4076-B7A3-FDE0B0E36E99}" type="pres">
      <dgm:prSet presAssocID="{7669B69D-3AA1-4F9F-990A-40FDDA2F9D8E}" presName="wedge2" presStyleLbl="node1" presStyleIdx="1" presStyleCnt="4"/>
      <dgm:spPr/>
    </dgm:pt>
    <dgm:pt modelId="{8524CB9A-EDC2-40AC-BACF-78639EA3E736}" type="pres">
      <dgm:prSet presAssocID="{7669B69D-3AA1-4F9F-990A-40FDDA2F9D8E}" presName="wedge2Tx" presStyleLbl="node1" presStyleIdx="1" presStyleCnt="4">
        <dgm:presLayoutVars>
          <dgm:chMax val="0"/>
          <dgm:chPref val="0"/>
          <dgm:bulletEnabled val="1"/>
        </dgm:presLayoutVars>
      </dgm:prSet>
      <dgm:spPr/>
    </dgm:pt>
    <dgm:pt modelId="{42C6E979-DD84-46A3-887D-35BC169259A1}" type="pres">
      <dgm:prSet presAssocID="{7669B69D-3AA1-4F9F-990A-40FDDA2F9D8E}" presName="wedge3" presStyleLbl="node1" presStyleIdx="2" presStyleCnt="4"/>
      <dgm:spPr/>
    </dgm:pt>
    <dgm:pt modelId="{C09B2696-F8D8-4646-816A-6DEE98A8C915}" type="pres">
      <dgm:prSet presAssocID="{7669B69D-3AA1-4F9F-990A-40FDDA2F9D8E}" presName="wedge3Tx" presStyleLbl="node1" presStyleIdx="2" presStyleCnt="4">
        <dgm:presLayoutVars>
          <dgm:chMax val="0"/>
          <dgm:chPref val="0"/>
          <dgm:bulletEnabled val="1"/>
        </dgm:presLayoutVars>
      </dgm:prSet>
      <dgm:spPr/>
    </dgm:pt>
    <dgm:pt modelId="{9717A5F2-6774-4DD0-BDB7-A52251076B30}" type="pres">
      <dgm:prSet presAssocID="{7669B69D-3AA1-4F9F-990A-40FDDA2F9D8E}" presName="wedge4" presStyleLbl="node1" presStyleIdx="3" presStyleCnt="4"/>
      <dgm:spPr/>
    </dgm:pt>
    <dgm:pt modelId="{E062490F-ED63-4911-8CD1-2C91D77FC0A9}" type="pres">
      <dgm:prSet presAssocID="{7669B69D-3AA1-4F9F-990A-40FDDA2F9D8E}" presName="wedge4Tx" presStyleLbl="node1" presStyleIdx="3" presStyleCnt="4">
        <dgm:presLayoutVars>
          <dgm:chMax val="0"/>
          <dgm:chPref val="0"/>
          <dgm:bulletEnabled val="1"/>
        </dgm:presLayoutVars>
      </dgm:prSet>
      <dgm:spPr/>
    </dgm:pt>
  </dgm:ptLst>
  <dgm:cxnLst>
    <dgm:cxn modelId="{77ADC72E-58D6-43FE-A248-BAE5043B256F}" srcId="{7669B69D-3AA1-4F9F-990A-40FDDA2F9D8E}" destId="{9B0CDA29-1EEC-40B1-BE46-7BDA37311CFF}" srcOrd="1" destOrd="0" parTransId="{9CC26B6D-84C3-4561-ABC4-82FCB4B575D0}" sibTransId="{7E69AD64-534A-41EC-8647-7969775370BC}"/>
    <dgm:cxn modelId="{ECC1FF43-F204-4823-8CF2-707C5E3CE410}" type="presOf" srcId="{5BCC53F7-BFC9-48E3-AB9C-B37CA56A7C3E}" destId="{E062490F-ED63-4911-8CD1-2C91D77FC0A9}" srcOrd="1" destOrd="0" presId="urn:microsoft.com/office/officeart/2005/8/layout/chart3"/>
    <dgm:cxn modelId="{CACEF647-F352-4C51-814A-CC08A25A6A11}" type="presOf" srcId="{9B0CDA29-1EEC-40B1-BE46-7BDA37311CFF}" destId="{8524CB9A-EDC2-40AC-BACF-78639EA3E736}" srcOrd="1" destOrd="0" presId="urn:microsoft.com/office/officeart/2005/8/layout/chart3"/>
    <dgm:cxn modelId="{70DC5B4B-5B4A-480E-BC94-F9765B68B1A8}" type="presOf" srcId="{7669B69D-3AA1-4F9F-990A-40FDDA2F9D8E}" destId="{320D5280-B256-4B07-BFE6-41E39202FC0F}" srcOrd="0" destOrd="0" presId="urn:microsoft.com/office/officeart/2005/8/layout/chart3"/>
    <dgm:cxn modelId="{C07F2D7F-63C6-487C-8681-5DE15E68F7F2}" srcId="{7669B69D-3AA1-4F9F-990A-40FDDA2F9D8E}" destId="{5BCC53F7-BFC9-48E3-AB9C-B37CA56A7C3E}" srcOrd="3" destOrd="0" parTransId="{DDB4B5E5-2D3E-439D-B7CC-466332E7AC7A}" sibTransId="{863D817F-FB65-4D6A-8D0C-39782E2557AE}"/>
    <dgm:cxn modelId="{81D75E82-7CC7-424F-877F-287EEFB05D44}" type="presOf" srcId="{9B0CDA29-1EEC-40B1-BE46-7BDA37311CFF}" destId="{6241D881-527A-4076-B7A3-FDE0B0E36E99}" srcOrd="0" destOrd="0" presId="urn:microsoft.com/office/officeart/2005/8/layout/chart3"/>
    <dgm:cxn modelId="{881AD390-8EEC-4EBA-8A44-C9E77B069A92}" type="presOf" srcId="{5BCC53F7-BFC9-48E3-AB9C-B37CA56A7C3E}" destId="{9717A5F2-6774-4DD0-BDB7-A52251076B30}" srcOrd="0" destOrd="0" presId="urn:microsoft.com/office/officeart/2005/8/layout/chart3"/>
    <dgm:cxn modelId="{2D9E1D98-C654-403F-8850-AF54CF8DD32B}" type="presOf" srcId="{57E6DA41-BBF4-4544-99B1-3BE3B03D33EC}" destId="{C9249652-982B-4B1F-8CE2-53423AC24F10}" srcOrd="1" destOrd="0" presId="urn:microsoft.com/office/officeart/2005/8/layout/chart3"/>
    <dgm:cxn modelId="{7B76A7B3-B776-44D7-9741-AE8756CA4798}" type="presOf" srcId="{F18E7DB7-3741-4652-A7FE-A7CC80E2BC03}" destId="{42C6E979-DD84-46A3-887D-35BC169259A1}" srcOrd="0" destOrd="0" presId="urn:microsoft.com/office/officeart/2005/8/layout/chart3"/>
    <dgm:cxn modelId="{8EB880E8-A908-45DD-9BFA-8A6C79C7B747}" srcId="{7669B69D-3AA1-4F9F-990A-40FDDA2F9D8E}" destId="{F18E7DB7-3741-4652-A7FE-A7CC80E2BC03}" srcOrd="2" destOrd="0" parTransId="{840500FF-0BC6-434A-B2AE-F3F72F6F0781}" sibTransId="{225B31F6-8B80-4FCF-9680-DC2AB2FDA387}"/>
    <dgm:cxn modelId="{C843AFED-0D8B-4F29-A30C-5C01988FC94A}" type="presOf" srcId="{F18E7DB7-3741-4652-A7FE-A7CC80E2BC03}" destId="{C09B2696-F8D8-4646-816A-6DEE98A8C915}" srcOrd="1" destOrd="0" presId="urn:microsoft.com/office/officeart/2005/8/layout/chart3"/>
    <dgm:cxn modelId="{4D7DD9F8-D65F-452D-97D8-9B05FAB5DF07}" srcId="{7669B69D-3AA1-4F9F-990A-40FDDA2F9D8E}" destId="{57E6DA41-BBF4-4544-99B1-3BE3B03D33EC}" srcOrd="0" destOrd="0" parTransId="{42D3909D-DDC6-486E-8DFC-D795E9FEF51E}" sibTransId="{DF869A78-111D-4C19-BED1-4BD52C554273}"/>
    <dgm:cxn modelId="{005CE5FF-4E94-47C3-87C8-5491283047F1}" type="presOf" srcId="{57E6DA41-BBF4-4544-99B1-3BE3B03D33EC}" destId="{521090E9-AA08-4D5B-A4E6-B88D25BFB21A}" srcOrd="0" destOrd="0" presId="urn:microsoft.com/office/officeart/2005/8/layout/chart3"/>
    <dgm:cxn modelId="{C2F73F46-5875-4CF9-9B0C-11B40193E398}" type="presParOf" srcId="{320D5280-B256-4B07-BFE6-41E39202FC0F}" destId="{521090E9-AA08-4D5B-A4E6-B88D25BFB21A}" srcOrd="0" destOrd="0" presId="urn:microsoft.com/office/officeart/2005/8/layout/chart3"/>
    <dgm:cxn modelId="{2CB4F179-BA4C-4167-822C-C8F5F89F501C}" type="presParOf" srcId="{320D5280-B256-4B07-BFE6-41E39202FC0F}" destId="{C9249652-982B-4B1F-8CE2-53423AC24F10}" srcOrd="1" destOrd="0" presId="urn:microsoft.com/office/officeart/2005/8/layout/chart3"/>
    <dgm:cxn modelId="{D8E40F93-C3B2-4937-9F87-FAF052536051}" type="presParOf" srcId="{320D5280-B256-4B07-BFE6-41E39202FC0F}" destId="{6241D881-527A-4076-B7A3-FDE0B0E36E99}" srcOrd="2" destOrd="0" presId="urn:microsoft.com/office/officeart/2005/8/layout/chart3"/>
    <dgm:cxn modelId="{A50DB8F6-AAE8-4422-8173-C7B24B5F2762}" type="presParOf" srcId="{320D5280-B256-4B07-BFE6-41E39202FC0F}" destId="{8524CB9A-EDC2-40AC-BACF-78639EA3E736}" srcOrd="3" destOrd="0" presId="urn:microsoft.com/office/officeart/2005/8/layout/chart3"/>
    <dgm:cxn modelId="{201A548F-7866-4DB8-BDF7-D34D090C6E49}" type="presParOf" srcId="{320D5280-B256-4B07-BFE6-41E39202FC0F}" destId="{42C6E979-DD84-46A3-887D-35BC169259A1}" srcOrd="4" destOrd="0" presId="urn:microsoft.com/office/officeart/2005/8/layout/chart3"/>
    <dgm:cxn modelId="{5D3E1300-3243-4E7D-82CE-107D62D6C266}" type="presParOf" srcId="{320D5280-B256-4B07-BFE6-41E39202FC0F}" destId="{C09B2696-F8D8-4646-816A-6DEE98A8C915}" srcOrd="5" destOrd="0" presId="urn:microsoft.com/office/officeart/2005/8/layout/chart3"/>
    <dgm:cxn modelId="{7A03639D-56B0-47B4-B477-F85496DCC3B5}" type="presParOf" srcId="{320D5280-B256-4B07-BFE6-41E39202FC0F}" destId="{9717A5F2-6774-4DD0-BDB7-A52251076B30}" srcOrd="6" destOrd="0" presId="urn:microsoft.com/office/officeart/2005/8/layout/chart3"/>
    <dgm:cxn modelId="{E42AA7DA-A2CF-4EF5-8B34-7A646856AAA5}" type="presParOf" srcId="{320D5280-B256-4B07-BFE6-41E39202FC0F}" destId="{E062490F-ED63-4911-8CD1-2C91D77FC0A9}" srcOrd="7"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14FD2F-1F07-4271-97A5-C611EF067AEA}">
      <dsp:nvSpPr>
        <dsp:cNvPr id="0" name=""/>
        <dsp:cNvSpPr/>
      </dsp:nvSpPr>
      <dsp:spPr>
        <a:xfrm>
          <a:off x="0" y="1954"/>
          <a:ext cx="7012370" cy="990573"/>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EB8425B8-67E7-44CA-A890-744F03A2B0AE}">
      <dsp:nvSpPr>
        <dsp:cNvPr id="0" name=""/>
        <dsp:cNvSpPr/>
      </dsp:nvSpPr>
      <dsp:spPr>
        <a:xfrm>
          <a:off x="299648" y="224833"/>
          <a:ext cx="544815" cy="54481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4BEFE92C-CBF8-4CE3-8781-3BA6E6069C4E}">
      <dsp:nvSpPr>
        <dsp:cNvPr id="0" name=""/>
        <dsp:cNvSpPr/>
      </dsp:nvSpPr>
      <dsp:spPr>
        <a:xfrm>
          <a:off x="1144111" y="1954"/>
          <a:ext cx="5868258" cy="990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836" tIns="104836" rIns="104836" bIns="104836" numCol="1" spcCol="1270" anchor="ctr" anchorCtr="0">
          <a:noAutofit/>
        </a:bodyPr>
        <a:lstStyle/>
        <a:p>
          <a:pPr marL="0" lvl="0" indent="0" algn="l" defTabSz="977900">
            <a:lnSpc>
              <a:spcPct val="100000"/>
            </a:lnSpc>
            <a:spcBef>
              <a:spcPct val="0"/>
            </a:spcBef>
            <a:spcAft>
              <a:spcPct val="35000"/>
            </a:spcAft>
            <a:buNone/>
          </a:pPr>
          <a:r>
            <a:rPr lang="en-US" sz="2200" kern="1200" dirty="0"/>
            <a:t>Define Preparedness as part of the Emergency Management cycle. </a:t>
          </a:r>
        </a:p>
      </dsp:txBody>
      <dsp:txXfrm>
        <a:off x="1144111" y="1954"/>
        <a:ext cx="5868258" cy="990573"/>
      </dsp:txXfrm>
    </dsp:sp>
    <dsp:sp modelId="{CEE99494-3C63-48D4-9EC0-95DFAC8F8B5F}">
      <dsp:nvSpPr>
        <dsp:cNvPr id="0" name=""/>
        <dsp:cNvSpPr/>
      </dsp:nvSpPr>
      <dsp:spPr>
        <a:xfrm>
          <a:off x="0" y="1240170"/>
          <a:ext cx="7012370" cy="990573"/>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0322A5E6-6963-4528-8B9A-444D09983442}">
      <dsp:nvSpPr>
        <dsp:cNvPr id="0" name=""/>
        <dsp:cNvSpPr/>
      </dsp:nvSpPr>
      <dsp:spPr>
        <a:xfrm>
          <a:off x="299648" y="1463049"/>
          <a:ext cx="544815" cy="54481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55B20F18-3581-4D10-ADDC-961120D2022A}">
      <dsp:nvSpPr>
        <dsp:cNvPr id="0" name=""/>
        <dsp:cNvSpPr/>
      </dsp:nvSpPr>
      <dsp:spPr>
        <a:xfrm>
          <a:off x="1144111" y="1240170"/>
          <a:ext cx="5868258" cy="990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836" tIns="104836" rIns="104836" bIns="104836" numCol="1" spcCol="1270" anchor="ctr" anchorCtr="0">
          <a:noAutofit/>
        </a:bodyPr>
        <a:lstStyle/>
        <a:p>
          <a:pPr marL="0" lvl="0" indent="0" algn="l" defTabSz="977900">
            <a:lnSpc>
              <a:spcPct val="100000"/>
            </a:lnSpc>
            <a:spcBef>
              <a:spcPct val="0"/>
            </a:spcBef>
            <a:spcAft>
              <a:spcPct val="35000"/>
            </a:spcAft>
            <a:buNone/>
          </a:pPr>
          <a:r>
            <a:rPr lang="en-US" sz="2200" kern="1200" dirty="0"/>
            <a:t>Discuss how to promote preparedness at home and in your Health Center. </a:t>
          </a:r>
        </a:p>
      </dsp:txBody>
      <dsp:txXfrm>
        <a:off x="1144111" y="1240170"/>
        <a:ext cx="5868258" cy="990573"/>
      </dsp:txXfrm>
    </dsp:sp>
    <dsp:sp modelId="{E2A2B904-79BE-4E39-8A3F-35F2252AB0F6}">
      <dsp:nvSpPr>
        <dsp:cNvPr id="0" name=""/>
        <dsp:cNvSpPr/>
      </dsp:nvSpPr>
      <dsp:spPr>
        <a:xfrm>
          <a:off x="0" y="2514652"/>
          <a:ext cx="7012370" cy="990573"/>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A72AB683-D2EF-4F22-8361-294D9CDF3076}">
      <dsp:nvSpPr>
        <dsp:cNvPr id="0" name=""/>
        <dsp:cNvSpPr/>
      </dsp:nvSpPr>
      <dsp:spPr>
        <a:xfrm>
          <a:off x="299648" y="2701266"/>
          <a:ext cx="544815" cy="54481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FCBAFD6C-438A-4FA9-80F3-994E80E4F461}">
      <dsp:nvSpPr>
        <dsp:cNvPr id="0" name=""/>
        <dsp:cNvSpPr/>
      </dsp:nvSpPr>
      <dsp:spPr>
        <a:xfrm>
          <a:off x="1144111" y="2478387"/>
          <a:ext cx="5868258" cy="990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836" tIns="104836" rIns="104836" bIns="104836" numCol="1" spcCol="1270" anchor="ctr" anchorCtr="0">
          <a:noAutofit/>
        </a:bodyPr>
        <a:lstStyle/>
        <a:p>
          <a:pPr marL="0" lvl="0" indent="0" algn="l" defTabSz="977900">
            <a:lnSpc>
              <a:spcPct val="100000"/>
            </a:lnSpc>
            <a:spcBef>
              <a:spcPct val="0"/>
            </a:spcBef>
            <a:spcAft>
              <a:spcPct val="35000"/>
            </a:spcAft>
            <a:buNone/>
          </a:pPr>
          <a:r>
            <a:rPr lang="en-US" sz="2200" kern="1200" dirty="0"/>
            <a:t>Emphasize the importance of your participation in preparedness efforts. </a:t>
          </a:r>
        </a:p>
      </dsp:txBody>
      <dsp:txXfrm>
        <a:off x="1144111" y="2478387"/>
        <a:ext cx="5868258" cy="990573"/>
      </dsp:txXfrm>
    </dsp:sp>
    <dsp:sp modelId="{D4306E24-3B14-43E7-8E3C-4C2071017748}">
      <dsp:nvSpPr>
        <dsp:cNvPr id="0" name=""/>
        <dsp:cNvSpPr/>
      </dsp:nvSpPr>
      <dsp:spPr>
        <a:xfrm>
          <a:off x="0" y="3716603"/>
          <a:ext cx="7012370" cy="990573"/>
        </a:xfrm>
        <a:prstGeom prst="roundRect">
          <a:avLst>
            <a:gd name="adj" fmla="val 10000"/>
          </a:avLst>
        </a:prstGeom>
        <a:solidFill>
          <a:schemeClr val="accent1">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D2CECC4D-6716-403C-A1CB-06CFFE2D02C0}">
      <dsp:nvSpPr>
        <dsp:cNvPr id="0" name=""/>
        <dsp:cNvSpPr/>
      </dsp:nvSpPr>
      <dsp:spPr>
        <a:xfrm>
          <a:off x="299648" y="3939482"/>
          <a:ext cx="544815" cy="54481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ABA86526-93E5-43CD-8C39-B1C9C4BFED3E}">
      <dsp:nvSpPr>
        <dsp:cNvPr id="0" name=""/>
        <dsp:cNvSpPr/>
      </dsp:nvSpPr>
      <dsp:spPr>
        <a:xfrm>
          <a:off x="1144111" y="3716603"/>
          <a:ext cx="5868258" cy="990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836" tIns="104836" rIns="104836" bIns="104836" numCol="1" spcCol="1270" anchor="ctr" anchorCtr="0">
          <a:noAutofit/>
        </a:bodyPr>
        <a:lstStyle/>
        <a:p>
          <a:pPr marL="0" lvl="0" indent="0" algn="l" defTabSz="977900">
            <a:lnSpc>
              <a:spcPct val="100000"/>
            </a:lnSpc>
            <a:spcBef>
              <a:spcPct val="0"/>
            </a:spcBef>
            <a:spcAft>
              <a:spcPct val="35000"/>
            </a:spcAft>
            <a:buNone/>
          </a:pPr>
          <a:r>
            <a:rPr lang="en-US" sz="2200" kern="1200" dirty="0"/>
            <a:t>Provide Quiz to </a:t>
          </a:r>
          <a:r>
            <a:rPr lang="en-US" sz="2200" kern="1200"/>
            <a:t>Demonstrate Knowledge &amp; Collect Participant </a:t>
          </a:r>
          <a:r>
            <a:rPr lang="en-US" sz="2200" kern="1200" dirty="0"/>
            <a:t>Feedback.</a:t>
          </a:r>
        </a:p>
      </dsp:txBody>
      <dsp:txXfrm>
        <a:off x="1144111" y="3716603"/>
        <a:ext cx="5868258" cy="9905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E9BB5-C45E-472D-A281-7E061172D985}">
      <dsp:nvSpPr>
        <dsp:cNvPr id="0" name=""/>
        <dsp:cNvSpPr/>
      </dsp:nvSpPr>
      <dsp:spPr>
        <a:xfrm>
          <a:off x="2262846" y="0"/>
          <a:ext cx="1738845" cy="1739033"/>
        </a:xfrm>
        <a:prstGeom prst="circularArrow">
          <a:avLst>
            <a:gd name="adj1" fmla="val 10980"/>
            <a:gd name="adj2" fmla="val 1142322"/>
            <a:gd name="adj3" fmla="val 4500000"/>
            <a:gd name="adj4" fmla="val 10800000"/>
            <a:gd name="adj5" fmla="val 125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B29F52-F012-4AE1-A958-01FD51D323E0}">
      <dsp:nvSpPr>
        <dsp:cNvPr id="0" name=""/>
        <dsp:cNvSpPr/>
      </dsp:nvSpPr>
      <dsp:spPr>
        <a:xfrm>
          <a:off x="2646756" y="629729"/>
          <a:ext cx="970374" cy="484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Know your Risks.</a:t>
          </a:r>
        </a:p>
      </dsp:txBody>
      <dsp:txXfrm>
        <a:off x="2646756" y="629729"/>
        <a:ext cx="970374" cy="484865"/>
      </dsp:txXfrm>
    </dsp:sp>
    <dsp:sp modelId="{7C70080D-2F29-41FB-84A8-9AC8C973395E}">
      <dsp:nvSpPr>
        <dsp:cNvPr id="0" name=""/>
        <dsp:cNvSpPr/>
      </dsp:nvSpPr>
      <dsp:spPr>
        <a:xfrm>
          <a:off x="1779779" y="999497"/>
          <a:ext cx="1738845" cy="1739033"/>
        </a:xfrm>
        <a:prstGeom prst="leftCircularArrow">
          <a:avLst>
            <a:gd name="adj1" fmla="val 10980"/>
            <a:gd name="adj2" fmla="val 1142322"/>
            <a:gd name="adj3" fmla="val 6300000"/>
            <a:gd name="adj4" fmla="val 18900000"/>
            <a:gd name="adj5" fmla="val 12500"/>
          </a:avLst>
        </a:prstGeom>
        <a:solidFill>
          <a:schemeClr val="accent1">
            <a:shade val="80000"/>
            <a:hueOff val="69857"/>
            <a:satOff val="-1251"/>
            <a:lumOff val="53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FA83A3-187D-462D-B18E-6A29C7D2820A}">
      <dsp:nvSpPr>
        <dsp:cNvPr id="0" name=""/>
        <dsp:cNvSpPr/>
      </dsp:nvSpPr>
      <dsp:spPr>
        <a:xfrm>
          <a:off x="2161732" y="1631211"/>
          <a:ext cx="970374" cy="484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Involve your Community. </a:t>
          </a:r>
        </a:p>
      </dsp:txBody>
      <dsp:txXfrm>
        <a:off x="2161732" y="1631211"/>
        <a:ext cx="970374" cy="484865"/>
      </dsp:txXfrm>
    </dsp:sp>
    <dsp:sp modelId="{BF2E70AB-A172-4212-A658-CD96721CF73A}">
      <dsp:nvSpPr>
        <dsp:cNvPr id="0" name=""/>
        <dsp:cNvSpPr/>
      </dsp:nvSpPr>
      <dsp:spPr>
        <a:xfrm>
          <a:off x="2262846" y="2002302"/>
          <a:ext cx="1738845" cy="1739033"/>
        </a:xfrm>
        <a:prstGeom prst="circularArrow">
          <a:avLst>
            <a:gd name="adj1" fmla="val 10980"/>
            <a:gd name="adj2" fmla="val 1142322"/>
            <a:gd name="adj3" fmla="val 4500000"/>
            <a:gd name="adj4" fmla="val 13500000"/>
            <a:gd name="adj5" fmla="val 12500"/>
          </a:avLst>
        </a:prstGeom>
        <a:solidFill>
          <a:schemeClr val="accent1">
            <a:shade val="80000"/>
            <a:hueOff val="139713"/>
            <a:satOff val="-2502"/>
            <a:lumOff val="1063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9E2D72-E73F-407B-9C6A-28741BDC5CAE}">
      <dsp:nvSpPr>
        <dsp:cNvPr id="0" name=""/>
        <dsp:cNvSpPr/>
      </dsp:nvSpPr>
      <dsp:spPr>
        <a:xfrm>
          <a:off x="2646756" y="2632032"/>
          <a:ext cx="970374" cy="484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Communicate </a:t>
          </a:r>
          <a:endParaRPr lang="en-US" sz="800" kern="1200" dirty="0"/>
        </a:p>
      </dsp:txBody>
      <dsp:txXfrm>
        <a:off x="2646756" y="2632032"/>
        <a:ext cx="970374" cy="484865"/>
      </dsp:txXfrm>
    </dsp:sp>
    <dsp:sp modelId="{D68279B0-795C-462D-BDCE-E1F72F3CCC28}">
      <dsp:nvSpPr>
        <dsp:cNvPr id="0" name=""/>
        <dsp:cNvSpPr/>
      </dsp:nvSpPr>
      <dsp:spPr>
        <a:xfrm>
          <a:off x="1779779" y="3003784"/>
          <a:ext cx="1738845" cy="1739033"/>
        </a:xfrm>
        <a:prstGeom prst="leftCircularArrow">
          <a:avLst>
            <a:gd name="adj1" fmla="val 10980"/>
            <a:gd name="adj2" fmla="val 1142322"/>
            <a:gd name="adj3" fmla="val 6300000"/>
            <a:gd name="adj4" fmla="val 18900000"/>
            <a:gd name="adj5" fmla="val 12500"/>
          </a:avLst>
        </a:prstGeom>
        <a:solidFill>
          <a:schemeClr val="accent1">
            <a:shade val="80000"/>
            <a:hueOff val="209570"/>
            <a:satOff val="-3754"/>
            <a:lumOff val="159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A5CD47-1F5A-4D5E-9436-45C1B2F36B02}">
      <dsp:nvSpPr>
        <dsp:cNvPr id="0" name=""/>
        <dsp:cNvSpPr/>
      </dsp:nvSpPr>
      <dsp:spPr>
        <a:xfrm>
          <a:off x="2161732" y="3633514"/>
          <a:ext cx="970374" cy="484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Protect yourself and your family.</a:t>
          </a:r>
        </a:p>
      </dsp:txBody>
      <dsp:txXfrm>
        <a:off x="2161732" y="3633514"/>
        <a:ext cx="970374" cy="484865"/>
      </dsp:txXfrm>
    </dsp:sp>
    <dsp:sp modelId="{9A7CF0DF-DA21-4CAC-B2EC-B44AC8C52F76}">
      <dsp:nvSpPr>
        <dsp:cNvPr id="0" name=""/>
        <dsp:cNvSpPr/>
      </dsp:nvSpPr>
      <dsp:spPr>
        <a:xfrm>
          <a:off x="2262846" y="4003943"/>
          <a:ext cx="1738845" cy="1739033"/>
        </a:xfrm>
        <a:prstGeom prst="circularArrow">
          <a:avLst>
            <a:gd name="adj1" fmla="val 10980"/>
            <a:gd name="adj2" fmla="val 1142322"/>
            <a:gd name="adj3" fmla="val 4500000"/>
            <a:gd name="adj4" fmla="val 13500000"/>
            <a:gd name="adj5" fmla="val 12500"/>
          </a:avLst>
        </a:prstGeom>
        <a:solidFill>
          <a:schemeClr val="accent1">
            <a:shade val="80000"/>
            <a:hueOff val="279426"/>
            <a:satOff val="-5005"/>
            <a:lumOff val="212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797CD0-03E3-4BD4-B087-3F9855821347}">
      <dsp:nvSpPr>
        <dsp:cNvPr id="0" name=""/>
        <dsp:cNvSpPr/>
      </dsp:nvSpPr>
      <dsp:spPr>
        <a:xfrm>
          <a:off x="2646756" y="4633673"/>
          <a:ext cx="970374" cy="484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t>Assure food and water. </a:t>
          </a:r>
        </a:p>
      </dsp:txBody>
      <dsp:txXfrm>
        <a:off x="2646756" y="4633673"/>
        <a:ext cx="970374" cy="484865"/>
      </dsp:txXfrm>
    </dsp:sp>
    <dsp:sp modelId="{F03915CD-F564-407B-842C-7DA8D5C6CB5B}">
      <dsp:nvSpPr>
        <dsp:cNvPr id="0" name=""/>
        <dsp:cNvSpPr/>
      </dsp:nvSpPr>
      <dsp:spPr>
        <a:xfrm>
          <a:off x="1903726" y="5119862"/>
          <a:ext cx="1493887" cy="1494946"/>
        </a:xfrm>
        <a:prstGeom prst="blockArc">
          <a:avLst>
            <a:gd name="adj1" fmla="val 0"/>
            <a:gd name="adj2" fmla="val 18900000"/>
            <a:gd name="adj3" fmla="val 12740"/>
          </a:avLst>
        </a:prstGeom>
        <a:solidFill>
          <a:schemeClr val="accent1">
            <a:shade val="80000"/>
            <a:hueOff val="349283"/>
            <a:satOff val="-6256"/>
            <a:lumOff val="265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70BB63-19BB-4861-A921-D92F2DDC85F9}">
      <dsp:nvSpPr>
        <dsp:cNvPr id="0" name=""/>
        <dsp:cNvSpPr/>
      </dsp:nvSpPr>
      <dsp:spPr>
        <a:xfrm>
          <a:off x="2161732" y="5635155"/>
          <a:ext cx="970374" cy="484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Live with Resilience </a:t>
          </a:r>
        </a:p>
      </dsp:txBody>
      <dsp:txXfrm>
        <a:off x="2161732" y="5635155"/>
        <a:ext cx="970374" cy="4848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4C4E35-D698-4CAC-B2A5-474D7BF1A982}">
      <dsp:nvSpPr>
        <dsp:cNvPr id="0" name=""/>
        <dsp:cNvSpPr/>
      </dsp:nvSpPr>
      <dsp:spPr>
        <a:xfrm>
          <a:off x="4532502" y="2502331"/>
          <a:ext cx="3058405" cy="3058405"/>
        </a:xfrm>
        <a:prstGeom prst="gear9">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Let’s Switch  Gears! </a:t>
          </a:r>
        </a:p>
      </dsp:txBody>
      <dsp:txXfrm>
        <a:off x="5147377" y="3218748"/>
        <a:ext cx="1828655" cy="1572083"/>
      </dsp:txXfrm>
    </dsp:sp>
    <dsp:sp modelId="{44C08AE4-83D7-4489-B504-CF67552AFEA2}">
      <dsp:nvSpPr>
        <dsp:cNvPr id="0" name=""/>
        <dsp:cNvSpPr/>
      </dsp:nvSpPr>
      <dsp:spPr>
        <a:xfrm>
          <a:off x="2753066" y="1779435"/>
          <a:ext cx="2224294" cy="2224294"/>
        </a:xfrm>
        <a:prstGeom prst="gear6">
          <a:avLst/>
        </a:prstGeom>
        <a:solidFill>
          <a:schemeClr val="accent1">
            <a:shade val="50000"/>
            <a:hueOff val="268329"/>
            <a:satOff val="-6535"/>
            <a:lumOff val="285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Health Center Preparedness</a:t>
          </a:r>
        </a:p>
      </dsp:txBody>
      <dsp:txXfrm>
        <a:off x="3313039" y="2342792"/>
        <a:ext cx="1104348" cy="1097580"/>
      </dsp:txXfrm>
    </dsp:sp>
    <dsp:sp modelId="{0AD2E642-FBB6-4009-BE76-B77AD46471C4}">
      <dsp:nvSpPr>
        <dsp:cNvPr id="0" name=""/>
        <dsp:cNvSpPr/>
      </dsp:nvSpPr>
      <dsp:spPr>
        <a:xfrm rot="20700000">
          <a:off x="3998898" y="244899"/>
          <a:ext cx="2179354" cy="2179354"/>
        </a:xfrm>
        <a:prstGeom prst="gear6">
          <a:avLst/>
        </a:prstGeom>
        <a:solidFill>
          <a:schemeClr val="accent1">
            <a:shade val="50000"/>
            <a:hueOff val="268329"/>
            <a:satOff val="-6535"/>
            <a:lumOff val="285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Preparedness at Home </a:t>
          </a:r>
        </a:p>
      </dsp:txBody>
      <dsp:txXfrm rot="-20700000">
        <a:off x="4476894" y="722895"/>
        <a:ext cx="1223362" cy="1223362"/>
      </dsp:txXfrm>
    </dsp:sp>
    <dsp:sp modelId="{E7DC7A47-9940-414D-B3CF-CF259379D493}">
      <dsp:nvSpPr>
        <dsp:cNvPr id="0" name=""/>
        <dsp:cNvSpPr/>
      </dsp:nvSpPr>
      <dsp:spPr>
        <a:xfrm>
          <a:off x="4312618" y="2032077"/>
          <a:ext cx="3914758" cy="3914758"/>
        </a:xfrm>
        <a:prstGeom prst="circularArrow">
          <a:avLst>
            <a:gd name="adj1" fmla="val 4687"/>
            <a:gd name="adj2" fmla="val 299029"/>
            <a:gd name="adj3" fmla="val 2541378"/>
            <a:gd name="adj4" fmla="val 15807994"/>
            <a:gd name="adj5" fmla="val 5469"/>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854F221-0CA5-4527-A220-DEC02364AAD6}">
      <dsp:nvSpPr>
        <dsp:cNvPr id="0" name=""/>
        <dsp:cNvSpPr/>
      </dsp:nvSpPr>
      <dsp:spPr>
        <a:xfrm>
          <a:off x="2359147" y="1281419"/>
          <a:ext cx="2844316" cy="2844316"/>
        </a:xfrm>
        <a:prstGeom prst="leftCircularArrow">
          <a:avLst>
            <a:gd name="adj1" fmla="val 6452"/>
            <a:gd name="adj2" fmla="val 429999"/>
            <a:gd name="adj3" fmla="val 10489124"/>
            <a:gd name="adj4" fmla="val 14837806"/>
            <a:gd name="adj5" fmla="val 7527"/>
          </a:avLst>
        </a:prstGeom>
        <a:solidFill>
          <a:schemeClr val="accent1">
            <a:shade val="90000"/>
            <a:hueOff val="276951"/>
            <a:satOff val="-5914"/>
            <a:lumOff val="220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78076D8-A140-48A6-85BE-BD3F98C500C3}">
      <dsp:nvSpPr>
        <dsp:cNvPr id="0" name=""/>
        <dsp:cNvSpPr/>
      </dsp:nvSpPr>
      <dsp:spPr>
        <a:xfrm>
          <a:off x="3494791" y="-238325"/>
          <a:ext cx="3066746" cy="3066746"/>
        </a:xfrm>
        <a:prstGeom prst="circularArrow">
          <a:avLst>
            <a:gd name="adj1" fmla="val 5984"/>
            <a:gd name="adj2" fmla="val 394124"/>
            <a:gd name="adj3" fmla="val 13313824"/>
            <a:gd name="adj4" fmla="val 10508221"/>
            <a:gd name="adj5" fmla="val 6981"/>
          </a:avLst>
        </a:prstGeom>
        <a:solidFill>
          <a:schemeClr val="accent1">
            <a:shade val="90000"/>
            <a:hueOff val="276951"/>
            <a:satOff val="-5914"/>
            <a:lumOff val="22073"/>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1090E9-AA08-4D5B-A4E6-B88D25BFB21A}">
      <dsp:nvSpPr>
        <dsp:cNvPr id="0" name=""/>
        <dsp:cNvSpPr/>
      </dsp:nvSpPr>
      <dsp:spPr>
        <a:xfrm>
          <a:off x="1884070" y="337582"/>
          <a:ext cx="4551680" cy="4551680"/>
        </a:xfrm>
        <a:prstGeom prst="pie">
          <a:avLst>
            <a:gd name="adj1" fmla="val 16200000"/>
            <a:gd name="adj2" fmla="val 0"/>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Training and Testing</a:t>
          </a:r>
        </a:p>
      </dsp:txBody>
      <dsp:txXfrm>
        <a:off x="4211929" y="1179643"/>
        <a:ext cx="1679786" cy="1354666"/>
      </dsp:txXfrm>
    </dsp:sp>
    <dsp:sp modelId="{6241D881-527A-4076-B7A3-FDE0B0E36E99}">
      <dsp:nvSpPr>
        <dsp:cNvPr id="0" name=""/>
        <dsp:cNvSpPr/>
      </dsp:nvSpPr>
      <dsp:spPr>
        <a:xfrm>
          <a:off x="1692249" y="529403"/>
          <a:ext cx="4551680" cy="4551680"/>
        </a:xfrm>
        <a:prstGeom prst="pie">
          <a:avLst>
            <a:gd name="adj1" fmla="val 0"/>
            <a:gd name="adj2" fmla="val 5400000"/>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a:t>Risk </a:t>
          </a:r>
          <a:r>
            <a:rPr lang="en-US" sz="1900" kern="1200" dirty="0"/>
            <a:t>Assessment and Emergency Planning </a:t>
          </a:r>
        </a:p>
      </dsp:txBody>
      <dsp:txXfrm>
        <a:off x="4049369" y="2886523"/>
        <a:ext cx="1679786" cy="1354666"/>
      </dsp:txXfrm>
    </dsp:sp>
    <dsp:sp modelId="{42C6E979-DD84-46A3-887D-35BC169259A1}">
      <dsp:nvSpPr>
        <dsp:cNvPr id="0" name=""/>
        <dsp:cNvSpPr/>
      </dsp:nvSpPr>
      <dsp:spPr>
        <a:xfrm>
          <a:off x="1692249" y="529403"/>
          <a:ext cx="4551680" cy="4551680"/>
        </a:xfrm>
        <a:prstGeom prst="pie">
          <a:avLst>
            <a:gd name="adj1" fmla="val 5400000"/>
            <a:gd name="adj2" fmla="val 10800000"/>
          </a:avLst>
        </a:prstGeom>
        <a:solidFill>
          <a:schemeClr val="accent1">
            <a:shade val="50000"/>
            <a:hueOff val="402493"/>
            <a:satOff val="-9802"/>
            <a:lumOff val="428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Communication Planning </a:t>
          </a:r>
        </a:p>
      </dsp:txBody>
      <dsp:txXfrm>
        <a:off x="2207022" y="2886523"/>
        <a:ext cx="1679786" cy="1354666"/>
      </dsp:txXfrm>
    </dsp:sp>
    <dsp:sp modelId="{9717A5F2-6774-4DD0-BDB7-A52251076B30}">
      <dsp:nvSpPr>
        <dsp:cNvPr id="0" name=""/>
        <dsp:cNvSpPr/>
      </dsp:nvSpPr>
      <dsp:spPr>
        <a:xfrm>
          <a:off x="1692249" y="529403"/>
          <a:ext cx="4551680" cy="4551680"/>
        </a:xfrm>
        <a:prstGeom prst="pie">
          <a:avLst>
            <a:gd name="adj1" fmla="val 10800000"/>
            <a:gd name="adj2" fmla="val 16200000"/>
          </a:avLst>
        </a:prstGeom>
        <a:solidFill>
          <a:schemeClr val="accent1">
            <a:shade val="50000"/>
            <a:hueOff val="201247"/>
            <a:satOff val="-4901"/>
            <a:lumOff val="214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dirty="0"/>
            <a:t>Policies and Procedures (based on risks) </a:t>
          </a:r>
        </a:p>
      </dsp:txBody>
      <dsp:txXfrm>
        <a:off x="2207022" y="1369297"/>
        <a:ext cx="1679786" cy="135466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F182B1-963C-4D01-A0B9-9D7DF43DBD36}" type="datetimeFigureOut">
              <a:rPr lang="en-US" smtClean="0"/>
              <a:t>6/16/2025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4117A2-ABB9-44DD-B39A-361D21C9D361}" type="slidenum">
              <a:rPr lang="en-US" smtClean="0"/>
              <a:t>‹#›</a:t>
            </a:fld>
            <a:endParaRPr lang="en-US"/>
          </a:p>
        </p:txBody>
      </p:sp>
    </p:spTree>
    <p:extLst>
      <p:ext uri="{BB962C8B-B14F-4D97-AF65-F5344CB8AC3E}">
        <p14:creationId xmlns:p14="http://schemas.microsoft.com/office/powerpoint/2010/main" val="792460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F4117A2-ABB9-44DD-B39A-361D21C9D361}" type="slidenum">
              <a:rPr lang="en-US" smtClean="0"/>
              <a:t>3</a:t>
            </a:fld>
            <a:endParaRPr lang="en-US"/>
          </a:p>
        </p:txBody>
      </p:sp>
    </p:spTree>
    <p:extLst>
      <p:ext uri="{BB962C8B-B14F-4D97-AF65-F5344CB8AC3E}">
        <p14:creationId xmlns:p14="http://schemas.microsoft.com/office/powerpoint/2010/main" val="1729491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Mitigation: Activities designed to reduce the impact of a disaster/emergency </a:t>
            </a:r>
          </a:p>
          <a:p>
            <a:pPr marL="171450" indent="-171450">
              <a:buFont typeface="Arial" panose="020B0604020202020204" pitchFamily="34" charset="0"/>
              <a:buChar char="•"/>
            </a:pPr>
            <a:r>
              <a:rPr lang="en-US" dirty="0"/>
              <a:t>Preparedness: Activities, programs, and systems that exist prior to an emergency to support and enhance response to an emergency or disaster. </a:t>
            </a:r>
          </a:p>
          <a:p>
            <a:pPr marL="171450" indent="-171450">
              <a:buFont typeface="Arial" panose="020B0604020202020204" pitchFamily="34" charset="0"/>
              <a:buChar char="•"/>
            </a:pPr>
            <a:r>
              <a:rPr lang="en-US" dirty="0"/>
              <a:t>Response: actions to address the immediate and short-term effects at onset of an emergency or disaster </a:t>
            </a:r>
          </a:p>
          <a:p>
            <a:pPr marL="171450" indent="-171450">
              <a:buFont typeface="Arial" panose="020B0604020202020204" pitchFamily="34" charset="0"/>
              <a:buChar char="•"/>
            </a:pPr>
            <a:r>
              <a:rPr lang="en-US" dirty="0"/>
              <a:t>Recovery: activities and programs beyond the initial crisis period of an emergency or disaster designed to return all systems to normal status, here it is possible to update plans and implement corrective actions.</a:t>
            </a:r>
          </a:p>
        </p:txBody>
      </p:sp>
      <p:sp>
        <p:nvSpPr>
          <p:cNvPr id="4" name="Slide Number Placeholder 3"/>
          <p:cNvSpPr>
            <a:spLocks noGrp="1"/>
          </p:cNvSpPr>
          <p:nvPr>
            <p:ph type="sldNum" sz="quarter" idx="5"/>
          </p:nvPr>
        </p:nvSpPr>
        <p:spPr/>
        <p:txBody>
          <a:bodyPr/>
          <a:lstStyle/>
          <a:p>
            <a:fld id="{4F4117A2-ABB9-44DD-B39A-361D21C9D361}" type="slidenum">
              <a:rPr lang="en-US" smtClean="0"/>
              <a:t>4</a:t>
            </a:fld>
            <a:endParaRPr lang="en-US"/>
          </a:p>
        </p:txBody>
      </p:sp>
    </p:spTree>
    <p:extLst>
      <p:ext uri="{BB962C8B-B14F-4D97-AF65-F5344CB8AC3E}">
        <p14:creationId xmlns:p14="http://schemas.microsoft.com/office/powerpoint/2010/main" val="3219280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What risks do you face?  are the risks for you and your family where you live and where you go to school or work? These can be very different places and different risks. How will you communicate if family members are separated?</a:t>
            </a:r>
          </a:p>
          <a:p>
            <a:r>
              <a:rPr lang="en-US" dirty="0"/>
              <a:t>Who makes up your household? Do you have infants, nursing mothers, children, elderly, anyone with special health care needs or mobility or developmental challenges? These are important things to think about and understand how each disaster may impact the family.  You will need to pull together special items, vital medications and sometimes, equipment; this will take some thoughtful planning.</a:t>
            </a:r>
          </a:p>
          <a:p>
            <a:endParaRPr lang="en-US" dirty="0"/>
          </a:p>
          <a:p>
            <a:r>
              <a:rPr lang="en-US" dirty="0"/>
              <a:t>Stay or go? To stay, means you will “ride out” the storm or emergency at home or go to a friend or family member’s home and “hunker down”. To go means you may have to evacuate to an emergency shelter if emergency officials determine that your area is at risk for more severe damage or you may leave town entirely. There is a third possibility, one we don’t often think about: if you are at work or school or on the road and a disaster strikes and you have to shelter-in-place, meaning you must stay wherever you  are until it is safe to leave. Each of these situations demands decisions and requires emergency supplies. It is best to know your risks now and plan according to your household needs before a disaster strikes.</a:t>
            </a:r>
          </a:p>
          <a:p>
            <a:endParaRPr lang="en-US" dirty="0"/>
          </a:p>
        </p:txBody>
      </p:sp>
      <p:sp>
        <p:nvSpPr>
          <p:cNvPr id="4" name="Slide Number Placeholder 3"/>
          <p:cNvSpPr>
            <a:spLocks noGrp="1"/>
          </p:cNvSpPr>
          <p:nvPr>
            <p:ph type="sldNum" sz="quarter" idx="5"/>
          </p:nvPr>
        </p:nvSpPr>
        <p:spPr/>
        <p:txBody>
          <a:bodyPr/>
          <a:lstStyle/>
          <a:p>
            <a:fld id="{4F4117A2-ABB9-44DD-B39A-361D21C9D361}" type="slidenum">
              <a:rPr lang="en-US" smtClean="0"/>
              <a:t>7</a:t>
            </a:fld>
            <a:endParaRPr lang="en-US"/>
          </a:p>
        </p:txBody>
      </p:sp>
    </p:spTree>
    <p:extLst>
      <p:ext uri="{BB962C8B-B14F-4D97-AF65-F5344CB8AC3E}">
        <p14:creationId xmlns:p14="http://schemas.microsoft.com/office/powerpoint/2010/main" val="2395418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refers to federal, state, and local preparedness resources= these links are also found in your course materials. Awareness and utilization of these resources, especially at the local level are an important component of maintaining personal preparedness. </a:t>
            </a:r>
          </a:p>
        </p:txBody>
      </p:sp>
      <p:sp>
        <p:nvSpPr>
          <p:cNvPr id="4" name="Slide Number Placeholder 3"/>
          <p:cNvSpPr>
            <a:spLocks noGrp="1"/>
          </p:cNvSpPr>
          <p:nvPr>
            <p:ph type="sldNum" sz="quarter" idx="5"/>
          </p:nvPr>
        </p:nvSpPr>
        <p:spPr/>
        <p:txBody>
          <a:bodyPr/>
          <a:lstStyle/>
          <a:p>
            <a:fld id="{4F4117A2-ABB9-44DD-B39A-361D21C9D361}" type="slidenum">
              <a:rPr lang="en-US" smtClean="0"/>
              <a:t>8</a:t>
            </a:fld>
            <a:endParaRPr lang="en-US"/>
          </a:p>
        </p:txBody>
      </p:sp>
    </p:spTree>
    <p:extLst>
      <p:ext uri="{BB962C8B-B14F-4D97-AF65-F5344CB8AC3E}">
        <p14:creationId xmlns:p14="http://schemas.microsoft.com/office/powerpoint/2010/main" val="2880473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A81D8-81FF-485E-B85F-AB869BFF1A5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B6D0BF-7679-4B27-9ACA-2F9D72E123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8DCBFC2-5FBD-495B-85B8-4C9818C7CEF1}"/>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5" name="Footer Placeholder 4">
            <a:extLst>
              <a:ext uri="{FF2B5EF4-FFF2-40B4-BE49-F238E27FC236}">
                <a16:creationId xmlns:a16="http://schemas.microsoft.com/office/drawing/2014/main" id="{B6D183AF-C345-4EDF-A419-3315F42FE2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B0110A-4F4C-4FD6-A1C3-1C6217E3E452}"/>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18035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6A636-C048-4233-8821-2F9D4DE718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6A5B873-F80E-4271-B63F-31CE34811E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01046A-2518-4960-BDF7-308B5D152394}"/>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5" name="Footer Placeholder 4">
            <a:extLst>
              <a:ext uri="{FF2B5EF4-FFF2-40B4-BE49-F238E27FC236}">
                <a16:creationId xmlns:a16="http://schemas.microsoft.com/office/drawing/2014/main" id="{52FE9EC0-AC6F-442A-9F14-FEEF0BEF7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E5A4CA-424F-4876-ACBF-4A588C6EA1FB}"/>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1184818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4ECF70-C8B0-48A4-A825-BBB4E7CEF1C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1D734A-9B2E-4A53-8F64-0596BE13DA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AD91AE-AF5E-45EC-8CD5-7931B27B1211}"/>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5" name="Footer Placeholder 4">
            <a:extLst>
              <a:ext uri="{FF2B5EF4-FFF2-40B4-BE49-F238E27FC236}">
                <a16:creationId xmlns:a16="http://schemas.microsoft.com/office/drawing/2014/main" id="{03569CAD-6735-4179-8F84-DD6C5DD26E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0F4F5B-3144-456E-BF9B-0FD726469C07}"/>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4138782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A81D8-81FF-485E-B85F-AB869BFF1A5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B6D0BF-7679-4B27-9ACA-2F9D72E123C1}"/>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8DCBFC2-5FBD-495B-85B8-4C9818C7CEF1}"/>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5" name="Footer Placeholder 4">
            <a:extLst>
              <a:ext uri="{FF2B5EF4-FFF2-40B4-BE49-F238E27FC236}">
                <a16:creationId xmlns:a16="http://schemas.microsoft.com/office/drawing/2014/main" id="{B6D183AF-C345-4EDF-A419-3315F42FE2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B0110A-4F4C-4FD6-A1C3-1C6217E3E452}"/>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1234851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C9A8B-4B48-4E2E-9CA2-3208A7A72A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040925-6ED2-491F-AEA1-6C8A33952A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8791DF-EFEB-4A52-AC2D-D47059A987D2}"/>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5" name="Footer Placeholder 4">
            <a:extLst>
              <a:ext uri="{FF2B5EF4-FFF2-40B4-BE49-F238E27FC236}">
                <a16:creationId xmlns:a16="http://schemas.microsoft.com/office/drawing/2014/main" id="{842FAA84-8350-4C97-9305-47CE77B9D1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41FAED-3016-49D9-987D-E8E43CB0EC80}"/>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7517869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DEA61-945E-4D8F-9C1E-9AAF8FBC5206}"/>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CB3BD1-507F-4AC7-AD5A-F800A66E6593}"/>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05B59D-6A81-4139-872E-D2678BABD5F2}"/>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5" name="Footer Placeholder 4">
            <a:extLst>
              <a:ext uri="{FF2B5EF4-FFF2-40B4-BE49-F238E27FC236}">
                <a16:creationId xmlns:a16="http://schemas.microsoft.com/office/drawing/2014/main" id="{CF2E36BC-F14C-4F92-95E0-F1BA94B7D0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50094F-4504-479F-93CC-488C5A00DE23}"/>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5762924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6B9C6-0601-4637-8C01-D909F95F14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C3196D-62AA-4E09-9577-580936916FC7}"/>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F99050-9B1E-45FB-BE9F-11958AA870AE}"/>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0D7C72E-AEB4-49E1-BE4F-385A6E0555F9}"/>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6" name="Footer Placeholder 5">
            <a:extLst>
              <a:ext uri="{FF2B5EF4-FFF2-40B4-BE49-F238E27FC236}">
                <a16:creationId xmlns:a16="http://schemas.microsoft.com/office/drawing/2014/main" id="{E2D38451-0F59-4871-A30C-9E24F162E9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9F57D9-4561-4CEC-80BD-F361537042A5}"/>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14308886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D4935-4F5A-43C6-AE03-BD6429F188A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76E9A01-C7BA-482D-89DB-2D61132796E3}"/>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97E6C4-1AA2-4AC3-B962-CB1F0CBFB78B}"/>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775BC4-7B00-4C3F-90B7-BB2704150C28}"/>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0F5346-3E1A-4D40-B653-05A858A9A2BD}"/>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13F70B-E038-4E47-91A1-41B5CBA9C686}"/>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8" name="Footer Placeholder 7">
            <a:extLst>
              <a:ext uri="{FF2B5EF4-FFF2-40B4-BE49-F238E27FC236}">
                <a16:creationId xmlns:a16="http://schemas.microsoft.com/office/drawing/2014/main" id="{A5F7B1C8-6FA4-4073-ACB8-3F358137C11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2839E73-7D0B-4A90-A161-21844BFC15D7}"/>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26275697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B95CD-3285-4177-A0DE-498F88C2AFC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1B82BE-E9DF-45CC-A393-C6B8074D2789}"/>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4" name="Footer Placeholder 3">
            <a:extLst>
              <a:ext uri="{FF2B5EF4-FFF2-40B4-BE49-F238E27FC236}">
                <a16:creationId xmlns:a16="http://schemas.microsoft.com/office/drawing/2014/main" id="{3D18F854-6404-412C-83FD-F44B07632F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B27B191-002E-4855-8832-E0A3DBFE6BB1}"/>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29223389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0A0FF4-0D47-4B7F-BC51-A7FE6EDBC0E4}"/>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3" name="Footer Placeholder 2">
            <a:extLst>
              <a:ext uri="{FF2B5EF4-FFF2-40B4-BE49-F238E27FC236}">
                <a16:creationId xmlns:a16="http://schemas.microsoft.com/office/drawing/2014/main" id="{D9AD9081-1922-4060-9AC2-DAB7D03EFF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9427EF5-0C06-4CC8-82A5-F00F96D40D5C}"/>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6323445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E1F8D-B31C-440A-8606-25C6725AAE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E43254-FBB2-4FF5-9463-260E7883569C}"/>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3B66240-8861-41DC-82AF-9FBAFC32CE54}"/>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91B219-7FF2-48B3-97DA-53F3C1EFAD4C}"/>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6" name="Footer Placeholder 5">
            <a:extLst>
              <a:ext uri="{FF2B5EF4-FFF2-40B4-BE49-F238E27FC236}">
                <a16:creationId xmlns:a16="http://schemas.microsoft.com/office/drawing/2014/main" id="{8EF46BFE-55AD-4149-B42D-88EAA651F9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953BE8-C1EE-4410-8EAB-8F86300DA6A7}"/>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3630890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C9A8B-4B48-4E2E-9CA2-3208A7A72A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040925-6ED2-491F-AEA1-6C8A33952A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8791DF-EFEB-4A52-AC2D-D47059A987D2}"/>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5" name="Footer Placeholder 4">
            <a:extLst>
              <a:ext uri="{FF2B5EF4-FFF2-40B4-BE49-F238E27FC236}">
                <a16:creationId xmlns:a16="http://schemas.microsoft.com/office/drawing/2014/main" id="{842FAA84-8350-4C97-9305-47CE77B9D1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41FAED-3016-49D9-987D-E8E43CB0EC80}"/>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38858508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502CD-813B-4708-8606-1200C02AF9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805214-0F5F-493A-A5DF-566B80F17D1C}"/>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FC4C09C5-9FF6-4FC3-9EAA-B8D846BD0F8F}"/>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C3E140-0896-48CE-AD8A-877358E6BE90}"/>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6" name="Footer Placeholder 5">
            <a:extLst>
              <a:ext uri="{FF2B5EF4-FFF2-40B4-BE49-F238E27FC236}">
                <a16:creationId xmlns:a16="http://schemas.microsoft.com/office/drawing/2014/main" id="{F65BCD91-1C97-4D13-9D91-4DC0DA704F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A07458-E97F-4DC7-87FE-3CA9A140A910}"/>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42882486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6A636-C048-4233-8821-2F9D4DE718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6A5B873-F80E-4271-B63F-31CE34811E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01046A-2518-4960-BDF7-308B5D152394}"/>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5" name="Footer Placeholder 4">
            <a:extLst>
              <a:ext uri="{FF2B5EF4-FFF2-40B4-BE49-F238E27FC236}">
                <a16:creationId xmlns:a16="http://schemas.microsoft.com/office/drawing/2014/main" id="{52FE9EC0-AC6F-442A-9F14-FEEF0BEF7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E5A4CA-424F-4876-ACBF-4A588C6EA1FB}"/>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27068980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4ECF70-C8B0-48A4-A825-BBB4E7CEF1C9}"/>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1D734A-9B2E-4A53-8F64-0596BE13DA0C}"/>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AD91AE-AF5E-45EC-8CD5-7931B27B1211}"/>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5" name="Footer Placeholder 4">
            <a:extLst>
              <a:ext uri="{FF2B5EF4-FFF2-40B4-BE49-F238E27FC236}">
                <a16:creationId xmlns:a16="http://schemas.microsoft.com/office/drawing/2014/main" id="{03569CAD-6735-4179-8F84-DD6C5DD26E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0F4F5B-3144-456E-BF9B-0FD726469C07}"/>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496433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DEA61-945E-4D8F-9C1E-9AAF8FBC52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CB3BD1-507F-4AC7-AD5A-F800A66E65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05B59D-6A81-4139-872E-D2678BABD5F2}"/>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5" name="Footer Placeholder 4">
            <a:extLst>
              <a:ext uri="{FF2B5EF4-FFF2-40B4-BE49-F238E27FC236}">
                <a16:creationId xmlns:a16="http://schemas.microsoft.com/office/drawing/2014/main" id="{CF2E36BC-F14C-4F92-95E0-F1BA94B7D0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50094F-4504-479F-93CC-488C5A00DE23}"/>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3698410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6B9C6-0601-4637-8C01-D909F95F14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C3196D-62AA-4E09-9577-580936916FC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F99050-9B1E-45FB-BE9F-11958AA870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0D7C72E-AEB4-49E1-BE4F-385A6E0555F9}"/>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6" name="Footer Placeholder 5">
            <a:extLst>
              <a:ext uri="{FF2B5EF4-FFF2-40B4-BE49-F238E27FC236}">
                <a16:creationId xmlns:a16="http://schemas.microsoft.com/office/drawing/2014/main" id="{E2D38451-0F59-4871-A30C-9E24F162E9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9F57D9-4561-4CEC-80BD-F361537042A5}"/>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1210512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D4935-4F5A-43C6-AE03-BD6429F188A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76E9A01-C7BA-482D-89DB-2D61132796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97E6C4-1AA2-4AC3-B962-CB1F0CBFB78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775BC4-7B00-4C3F-90B7-BB2704150C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0F5346-3E1A-4D40-B653-05A858A9A2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13F70B-E038-4E47-91A1-41B5CBA9C686}"/>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8" name="Footer Placeholder 7">
            <a:extLst>
              <a:ext uri="{FF2B5EF4-FFF2-40B4-BE49-F238E27FC236}">
                <a16:creationId xmlns:a16="http://schemas.microsoft.com/office/drawing/2014/main" id="{A5F7B1C8-6FA4-4073-ACB8-3F358137C11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2839E73-7D0B-4A90-A161-21844BFC15D7}"/>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3113244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B95CD-3285-4177-A0DE-498F88C2AFC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1B82BE-E9DF-45CC-A393-C6B8074D2789}"/>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4" name="Footer Placeholder 3">
            <a:extLst>
              <a:ext uri="{FF2B5EF4-FFF2-40B4-BE49-F238E27FC236}">
                <a16:creationId xmlns:a16="http://schemas.microsoft.com/office/drawing/2014/main" id="{3D18F854-6404-412C-83FD-F44B07632F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B27B191-002E-4855-8832-E0A3DBFE6BB1}"/>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1222999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0A0FF4-0D47-4B7F-BC51-A7FE6EDBC0E4}"/>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3" name="Footer Placeholder 2">
            <a:extLst>
              <a:ext uri="{FF2B5EF4-FFF2-40B4-BE49-F238E27FC236}">
                <a16:creationId xmlns:a16="http://schemas.microsoft.com/office/drawing/2014/main" id="{D9AD9081-1922-4060-9AC2-DAB7D03EFF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9427EF5-0C06-4CC8-82A5-F00F96D40D5C}"/>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18628781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E1F8D-B31C-440A-8606-25C6725AAE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E43254-FBB2-4FF5-9463-260E788356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3B66240-8861-41DC-82AF-9FBAFC32CE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91B219-7FF2-48B3-97DA-53F3C1EFAD4C}"/>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6" name="Footer Placeholder 5">
            <a:extLst>
              <a:ext uri="{FF2B5EF4-FFF2-40B4-BE49-F238E27FC236}">
                <a16:creationId xmlns:a16="http://schemas.microsoft.com/office/drawing/2014/main" id="{8EF46BFE-55AD-4149-B42D-88EAA651F9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953BE8-C1EE-4410-8EAB-8F86300DA6A7}"/>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2582200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502CD-813B-4708-8606-1200C02AF9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805214-0F5F-493A-A5DF-566B80F17D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C4C09C5-9FF6-4FC3-9EAA-B8D846BD0F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C3E140-0896-48CE-AD8A-877358E6BE90}"/>
              </a:ext>
            </a:extLst>
          </p:cNvPr>
          <p:cNvSpPr>
            <a:spLocks noGrp="1"/>
          </p:cNvSpPr>
          <p:nvPr>
            <p:ph type="dt" sz="half" idx="10"/>
          </p:nvPr>
        </p:nvSpPr>
        <p:spPr/>
        <p:txBody>
          <a:bodyPr/>
          <a:lstStyle/>
          <a:p>
            <a:fld id="{6C5C1218-9700-486B-80C5-39A255A25C7A}" type="datetimeFigureOut">
              <a:rPr lang="en-US" smtClean="0"/>
              <a:t>6/16/2025</a:t>
            </a:fld>
            <a:endParaRPr lang="en-US"/>
          </a:p>
        </p:txBody>
      </p:sp>
      <p:sp>
        <p:nvSpPr>
          <p:cNvPr id="6" name="Footer Placeholder 5">
            <a:extLst>
              <a:ext uri="{FF2B5EF4-FFF2-40B4-BE49-F238E27FC236}">
                <a16:creationId xmlns:a16="http://schemas.microsoft.com/office/drawing/2014/main" id="{F65BCD91-1C97-4D13-9D91-4DC0DA704F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A07458-E97F-4DC7-87FE-3CA9A140A910}"/>
              </a:ext>
            </a:extLst>
          </p:cNvPr>
          <p:cNvSpPr>
            <a:spLocks noGrp="1"/>
          </p:cNvSpPr>
          <p:nvPr>
            <p:ph type="sldNum" sz="quarter" idx="12"/>
          </p:nvPr>
        </p:nvSpPr>
        <p:spPr/>
        <p:txBody>
          <a:bodyPr/>
          <a:lstStyle/>
          <a:p>
            <a:fld id="{9996E203-660B-41E6-B99E-157C5355070E}" type="slidenum">
              <a:rPr lang="en-US" smtClean="0"/>
              <a:t>‹#›</a:t>
            </a:fld>
            <a:endParaRPr lang="en-US"/>
          </a:p>
        </p:txBody>
      </p:sp>
    </p:spTree>
    <p:extLst>
      <p:ext uri="{BB962C8B-B14F-4D97-AF65-F5344CB8AC3E}">
        <p14:creationId xmlns:p14="http://schemas.microsoft.com/office/powerpoint/2010/main" val="1682007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5DC1E7-444F-41A6-B011-40923F1F06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C0D823E-C2F5-40C4-BDB8-C441BDCFAE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A584F1-464A-468E-83C7-B641E9EBE5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5C1218-9700-486B-80C5-39A255A25C7A}" type="datetimeFigureOut">
              <a:rPr lang="en-US" smtClean="0"/>
              <a:t>6/16/2025</a:t>
            </a:fld>
            <a:endParaRPr lang="en-US"/>
          </a:p>
        </p:txBody>
      </p:sp>
      <p:sp>
        <p:nvSpPr>
          <p:cNvPr id="5" name="Footer Placeholder 4">
            <a:extLst>
              <a:ext uri="{FF2B5EF4-FFF2-40B4-BE49-F238E27FC236}">
                <a16:creationId xmlns:a16="http://schemas.microsoft.com/office/drawing/2014/main" id="{F506CFB6-08FA-4C73-929A-D2710FF519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C5640D5-8067-4474-8B6C-DDCF29BAF6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96E203-660B-41E6-B99E-157C5355070E}" type="slidenum">
              <a:rPr lang="en-US" smtClean="0"/>
              <a:t>‹#›</a:t>
            </a:fld>
            <a:endParaRPr lang="en-US"/>
          </a:p>
        </p:txBody>
      </p:sp>
    </p:spTree>
    <p:extLst>
      <p:ext uri="{BB962C8B-B14F-4D97-AF65-F5344CB8AC3E}">
        <p14:creationId xmlns:p14="http://schemas.microsoft.com/office/powerpoint/2010/main" val="37310310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5DC1E7-444F-41A6-B011-40923F1F06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C0D823E-C2F5-40C4-BDB8-C441BDCFAEF7}"/>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A584F1-464A-468E-83C7-B641E9EBE541}"/>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5C1218-9700-486B-80C5-39A255A25C7A}" type="datetimeFigureOut">
              <a:rPr lang="en-US" smtClean="0"/>
              <a:t>6/16/2025</a:t>
            </a:fld>
            <a:endParaRPr lang="en-US"/>
          </a:p>
        </p:txBody>
      </p:sp>
      <p:sp>
        <p:nvSpPr>
          <p:cNvPr id="5" name="Footer Placeholder 4">
            <a:extLst>
              <a:ext uri="{FF2B5EF4-FFF2-40B4-BE49-F238E27FC236}">
                <a16:creationId xmlns:a16="http://schemas.microsoft.com/office/drawing/2014/main" id="{F506CFB6-08FA-4C73-929A-D2710FF519EB}"/>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C5640D5-8067-4474-8B6C-DDCF29BAF6BE}"/>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96E203-660B-41E6-B99E-157C5355070E}" type="slidenum">
              <a:rPr lang="en-US" smtClean="0"/>
              <a:t>‹#›</a:t>
            </a:fld>
            <a:endParaRPr lang="en-US"/>
          </a:p>
        </p:txBody>
      </p:sp>
    </p:spTree>
    <p:extLst>
      <p:ext uri="{BB962C8B-B14F-4D97-AF65-F5344CB8AC3E}">
        <p14:creationId xmlns:p14="http://schemas.microsoft.com/office/powerpoint/2010/main" val="26441299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mailto:gianna@fachc.org" TargetMode="External"/><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ncdp.columbia.edu/library/preparedness-tools/the-ncdp-model-for-disaster-preparednes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https://www.ready.gov/" TargetMode="External"/><Relationship Id="rId7" Type="http://schemas.openxmlformats.org/officeDocument/2006/relationships/hyperlink" Target="https://www.volunteerflorida.org/cert/"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apps.floridadisaster.org/alertflorida/" TargetMode="External"/><Relationship Id="rId5" Type="http://schemas.openxmlformats.org/officeDocument/2006/relationships/hyperlink" Target="https://www.floridadisaster.org/planprepare/" TargetMode="External"/><Relationship Id="rId4" Type="http://schemas.openxmlformats.org/officeDocument/2006/relationships/hyperlink" Target="https://www.cdc.gov/prepyourhealth/planahead/index.htm" TargetMode="Externa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0000"/>
            <a:lum/>
          </a:blip>
          <a:srcRect/>
          <a:stretch>
            <a:fillRect t="-9000" b="-9000"/>
          </a:stretch>
        </a:blipFill>
        <a:effectLst/>
      </p:bgPr>
    </p:bg>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6D701C10-72FA-4270-9539-D360FD0CA6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07938"/>
            <a:ext cx="4563123" cy="2715057"/>
          </a:xfrm>
          <a:prstGeom prst="rect">
            <a:avLst/>
          </a:prstGeom>
        </p:spPr>
      </p:pic>
      <p:sp>
        <p:nvSpPr>
          <p:cNvPr id="20" name="TextBox 19">
            <a:extLst>
              <a:ext uri="{FF2B5EF4-FFF2-40B4-BE49-F238E27FC236}">
                <a16:creationId xmlns:a16="http://schemas.microsoft.com/office/drawing/2014/main" id="{E4A37395-C5CE-464E-A666-5067B728CC15}"/>
              </a:ext>
            </a:extLst>
          </p:cNvPr>
          <p:cNvSpPr txBox="1"/>
          <p:nvPr/>
        </p:nvSpPr>
        <p:spPr>
          <a:xfrm>
            <a:off x="84337" y="6334781"/>
            <a:ext cx="4394448" cy="523220"/>
          </a:xfrm>
          <a:prstGeom prst="rect">
            <a:avLst/>
          </a:prstGeom>
          <a:noFill/>
          <a:ln>
            <a:noFill/>
          </a:ln>
        </p:spPr>
        <p:txBody>
          <a:bodyPr wrap="square" rtlCol="0">
            <a:spAutoFit/>
          </a:bodyPr>
          <a:lstStyle/>
          <a:p>
            <a:pPr algn="ctr" defTabSz="914377"/>
            <a:r>
              <a:rPr lang="en-US" sz="2800" b="1" dirty="0">
                <a:solidFill>
                  <a:srgbClr val="91CFCC"/>
                </a:solidFill>
                <a:latin typeface="Calibri" panose="020F0502020204030204"/>
                <a:cs typeface="Arial"/>
                <a:sym typeface="Arial"/>
              </a:rPr>
              <a:t>The Voice of Primary Care</a:t>
            </a:r>
          </a:p>
        </p:txBody>
      </p:sp>
      <p:sp>
        <p:nvSpPr>
          <p:cNvPr id="9" name="TextBox 8">
            <a:extLst>
              <a:ext uri="{FF2B5EF4-FFF2-40B4-BE49-F238E27FC236}">
                <a16:creationId xmlns:a16="http://schemas.microsoft.com/office/drawing/2014/main" id="{2CE57563-136E-61E3-35AA-AD1F94FB8B97}"/>
              </a:ext>
            </a:extLst>
          </p:cNvPr>
          <p:cNvSpPr txBox="1"/>
          <p:nvPr/>
        </p:nvSpPr>
        <p:spPr>
          <a:xfrm>
            <a:off x="269132" y="709906"/>
            <a:ext cx="11653735" cy="2308324"/>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0" i="0" u="none" strike="noStrike" kern="1200" cap="all" spc="0" normalizeH="0" baseline="0" noProof="0" dirty="0">
                <a:ln>
                  <a:noFill/>
                </a:ln>
                <a:solidFill>
                  <a:srgbClr val="1A3260"/>
                </a:solidFill>
                <a:effectLst/>
                <a:uLnTx/>
                <a:uFillTx/>
                <a:latin typeface="Gill Sans Nova" panose="020B0602020104020203" pitchFamily="34" charset="0"/>
                <a:ea typeface="+mj-ea"/>
                <a:cs typeface="+mj-cs"/>
              </a:rPr>
              <a:t>Health center Staff Preparedness 101</a:t>
            </a:r>
            <a:endParaRPr kumimoji="0" lang="en-US" sz="7200" b="0" i="0" u="none" strike="noStrike" kern="1200" cap="none" spc="0" normalizeH="0" baseline="0" noProof="0" dirty="0">
              <a:ln>
                <a:noFill/>
              </a:ln>
              <a:solidFill>
                <a:prstClr val="black"/>
              </a:solidFill>
              <a:effectLst/>
              <a:uLnTx/>
              <a:uFillTx/>
              <a:latin typeface="Gill Sans Nova" panose="020B0602020104020203" pitchFamily="34" charset="0"/>
            </a:endParaRPr>
          </a:p>
        </p:txBody>
      </p:sp>
      <p:sp>
        <p:nvSpPr>
          <p:cNvPr id="15" name="TextBox 14">
            <a:extLst>
              <a:ext uri="{FF2B5EF4-FFF2-40B4-BE49-F238E27FC236}">
                <a16:creationId xmlns:a16="http://schemas.microsoft.com/office/drawing/2014/main" id="{5D7D5562-E6EB-2A04-D1A6-540BFB796322}"/>
              </a:ext>
            </a:extLst>
          </p:cNvPr>
          <p:cNvSpPr txBox="1"/>
          <p:nvPr/>
        </p:nvSpPr>
        <p:spPr>
          <a:xfrm>
            <a:off x="1984442" y="5642284"/>
            <a:ext cx="9832232" cy="523220"/>
          </a:xfrm>
          <a:prstGeom prst="rect">
            <a:avLst/>
          </a:prstGeom>
          <a:noFill/>
        </p:spPr>
        <p:txBody>
          <a:bodyPr wrap="square">
            <a:spAutoFit/>
          </a:bodyPr>
          <a:lstStyle/>
          <a:p>
            <a:pPr marL="0" marR="0" lvl="0" indent="0" algn="r" defTabSz="457200" rtl="0" eaLnBrk="1" fontAlgn="auto" latinLnBrk="0" hangingPunct="1">
              <a:lnSpc>
                <a:spcPct val="100000"/>
              </a:lnSpc>
              <a:spcBef>
                <a:spcPct val="20000"/>
              </a:spcBef>
              <a:spcAft>
                <a:spcPts val="600"/>
              </a:spcAft>
              <a:buClr>
                <a:srgbClr val="4590B8"/>
              </a:buClr>
              <a:buSzPct val="92000"/>
              <a:buFont typeface="Wingdings 2" panose="05020102010507070707" pitchFamily="18" charset="2"/>
              <a:buNone/>
              <a:tabLst/>
              <a:defRPr/>
            </a:pPr>
            <a:endParaRPr kumimoji="0" lang="en-US" sz="2800" b="0" i="0" u="none" strike="noStrike" kern="1200" cap="all" spc="0" normalizeH="0" baseline="0" noProof="0" dirty="0">
              <a:ln>
                <a:noFill/>
              </a:ln>
              <a:solidFill>
                <a:srgbClr val="4590B8"/>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55446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2F34A-EACF-C7B2-3D7A-0B942F1CB48A}"/>
              </a:ext>
            </a:extLst>
          </p:cNvPr>
          <p:cNvSpPr>
            <a:spLocks noGrp="1"/>
          </p:cNvSpPr>
          <p:nvPr>
            <p:ph type="title"/>
          </p:nvPr>
        </p:nvSpPr>
        <p:spPr/>
        <p:txBody>
          <a:bodyPr/>
          <a:lstStyle/>
          <a:p>
            <a:r>
              <a:rPr lang="en-US" dirty="0">
                <a:latin typeface="Gill Sans MT" panose="020B0502020104020203" pitchFamily="34" charset="0"/>
              </a:rPr>
              <a:t>Why Health Center Preparedness? </a:t>
            </a:r>
          </a:p>
        </p:txBody>
      </p:sp>
      <p:sp>
        <p:nvSpPr>
          <p:cNvPr id="9" name="Content Placeholder 8">
            <a:extLst>
              <a:ext uri="{FF2B5EF4-FFF2-40B4-BE49-F238E27FC236}">
                <a16:creationId xmlns:a16="http://schemas.microsoft.com/office/drawing/2014/main" id="{876B8F9C-1030-C118-235E-3B1F55F696FE}"/>
              </a:ext>
            </a:extLst>
          </p:cNvPr>
          <p:cNvSpPr>
            <a:spLocks noGrp="1"/>
          </p:cNvSpPr>
          <p:nvPr>
            <p:ph idx="1"/>
          </p:nvPr>
        </p:nvSpPr>
        <p:spPr>
          <a:xfrm>
            <a:off x="838201" y="1825625"/>
            <a:ext cx="9627704" cy="3740288"/>
          </a:xfrm>
        </p:spPr>
        <p:txBody>
          <a:bodyPr>
            <a:normAutofit/>
          </a:bodyPr>
          <a:lstStyle/>
          <a:p>
            <a:pPr marL="0" indent="0">
              <a:buNone/>
            </a:pPr>
            <a:r>
              <a:rPr lang="en-US" dirty="0"/>
              <a:t>Health centers play a critical role in providing continuity of care to support communities during and after natural or man-made emergencies.</a:t>
            </a:r>
          </a:p>
          <a:p>
            <a:pPr marL="0" indent="0">
              <a:buNone/>
            </a:pPr>
            <a:r>
              <a:rPr lang="en-US" dirty="0"/>
              <a:t>Emergencies also affect health center operations which is why preparedness and emergency management planning is essential. </a:t>
            </a:r>
          </a:p>
          <a:p>
            <a:pPr marL="0" indent="0">
              <a:buNone/>
            </a:pPr>
            <a:r>
              <a:rPr lang="en-US" dirty="0"/>
              <a:t>Health Center Preparedness and related staff training are also required for all Medicare/Medicaid Service </a:t>
            </a:r>
            <a:r>
              <a:rPr lang="en-US"/>
              <a:t>Providers including FQHCs.  </a:t>
            </a:r>
            <a:endParaRPr lang="en-US" dirty="0"/>
          </a:p>
        </p:txBody>
      </p:sp>
    </p:spTree>
    <p:extLst>
      <p:ext uri="{BB962C8B-B14F-4D97-AF65-F5344CB8AC3E}">
        <p14:creationId xmlns:p14="http://schemas.microsoft.com/office/powerpoint/2010/main" val="1947153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AC3CA-606F-A6F7-D3F9-59E2EFFE805C}"/>
              </a:ext>
            </a:extLst>
          </p:cNvPr>
          <p:cNvSpPr>
            <a:spLocks noGrp="1"/>
          </p:cNvSpPr>
          <p:nvPr>
            <p:ph type="title"/>
          </p:nvPr>
        </p:nvSpPr>
        <p:spPr/>
        <p:txBody>
          <a:bodyPr/>
          <a:lstStyle/>
          <a:p>
            <a:r>
              <a:rPr lang="en-US" dirty="0"/>
              <a:t>Health Center Preparedness Requirements </a:t>
            </a:r>
          </a:p>
        </p:txBody>
      </p:sp>
      <p:sp>
        <p:nvSpPr>
          <p:cNvPr id="3" name="Content Placeholder 2">
            <a:extLst>
              <a:ext uri="{FF2B5EF4-FFF2-40B4-BE49-F238E27FC236}">
                <a16:creationId xmlns:a16="http://schemas.microsoft.com/office/drawing/2014/main" id="{CB546400-79D2-69ED-E43D-4BA4B2D0103E}"/>
              </a:ext>
            </a:extLst>
          </p:cNvPr>
          <p:cNvSpPr>
            <a:spLocks noGrp="1"/>
          </p:cNvSpPr>
          <p:nvPr>
            <p:ph idx="1"/>
          </p:nvPr>
        </p:nvSpPr>
        <p:spPr>
          <a:xfrm>
            <a:off x="738809" y="2004530"/>
            <a:ext cx="10515600" cy="4351338"/>
          </a:xfrm>
        </p:spPr>
        <p:txBody>
          <a:bodyPr>
            <a:normAutofit/>
          </a:bodyPr>
          <a:lstStyle/>
          <a:p>
            <a:endParaRPr lang="en-US" dirty="0"/>
          </a:p>
        </p:txBody>
      </p:sp>
      <p:graphicFrame>
        <p:nvGraphicFramePr>
          <p:cNvPr id="4" name="Diagram 3">
            <a:extLst>
              <a:ext uri="{FF2B5EF4-FFF2-40B4-BE49-F238E27FC236}">
                <a16:creationId xmlns:a16="http://schemas.microsoft.com/office/drawing/2014/main" id="{6E81E23F-E696-8237-EC1C-F50A1C794AEE}"/>
              </a:ext>
            </a:extLst>
          </p:cNvPr>
          <p:cNvGraphicFramePr/>
          <p:nvPr>
            <p:extLst>
              <p:ext uri="{D42A27DB-BD31-4B8C-83A1-F6EECF244321}">
                <p14:modId xmlns:p14="http://schemas.microsoft.com/office/powerpoint/2010/main" val="2248263165"/>
              </p:ext>
            </p:extLst>
          </p:nvPr>
        </p:nvGraphicFramePr>
        <p:xfrm>
          <a:off x="1813339" y="102790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1812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708CA-54CB-953B-0892-29D70B9698B0}"/>
              </a:ext>
            </a:extLst>
          </p:cNvPr>
          <p:cNvSpPr>
            <a:spLocks noGrp="1"/>
          </p:cNvSpPr>
          <p:nvPr>
            <p:ph type="title"/>
          </p:nvPr>
        </p:nvSpPr>
        <p:spPr/>
        <p:txBody>
          <a:bodyPr/>
          <a:lstStyle/>
          <a:p>
            <a:pPr marL="0" marR="0">
              <a:lnSpc>
                <a:spcPct val="107000"/>
              </a:lnSpc>
              <a:spcBef>
                <a:spcPts val="1200"/>
              </a:spcBef>
              <a:spcAft>
                <a:spcPts val="600"/>
              </a:spcAft>
            </a:pPr>
            <a:r>
              <a:rPr lang="en-US" sz="4400" dirty="0">
                <a:solidFill>
                  <a:srgbClr val="262626"/>
                </a:solidFill>
                <a:effectLst/>
                <a:latin typeface="Gill Sans MT" panose="020B0502020104020203" pitchFamily="34" charset="0"/>
                <a:ea typeface="Times New Roman" panose="02020603050405020304" pitchFamily="18" charset="0"/>
                <a:cs typeface="Times New Roman" panose="02020603050405020304" pitchFamily="18" charset="0"/>
              </a:rPr>
              <a:t>Preparedness: Your Participation is Essential </a:t>
            </a:r>
          </a:p>
        </p:txBody>
      </p:sp>
      <p:sp>
        <p:nvSpPr>
          <p:cNvPr id="3" name="Content Placeholder 8">
            <a:extLst>
              <a:ext uri="{FF2B5EF4-FFF2-40B4-BE49-F238E27FC236}">
                <a16:creationId xmlns:a16="http://schemas.microsoft.com/office/drawing/2014/main" id="{6545D3B7-BD84-E5BA-F80C-2F9356802309}"/>
              </a:ext>
            </a:extLst>
          </p:cNvPr>
          <p:cNvSpPr>
            <a:spLocks noGrp="1"/>
          </p:cNvSpPr>
          <p:nvPr>
            <p:ph idx="1"/>
          </p:nvPr>
        </p:nvSpPr>
        <p:spPr>
          <a:xfrm>
            <a:off x="838201" y="1825625"/>
            <a:ext cx="10144538" cy="3740288"/>
          </a:xfrm>
        </p:spPr>
        <p:txBody>
          <a:bodyPr>
            <a:normAutofit lnSpcReduction="10000"/>
          </a:bodyPr>
          <a:lstStyle/>
          <a:p>
            <a:pPr marL="0" indent="0">
              <a:buNone/>
            </a:pPr>
            <a:r>
              <a:rPr lang="en-US" dirty="0"/>
              <a:t>We cannot prepare passively or reactively. We must think and ACT ahead of time in order to safeguard ourselves, our loved ones, and our communities. </a:t>
            </a:r>
          </a:p>
          <a:p>
            <a:pPr marL="0" indent="0">
              <a:buNone/>
            </a:pPr>
            <a:endParaRPr lang="en-US" dirty="0"/>
          </a:p>
          <a:p>
            <a:pPr marL="0" indent="0" algn="ctr">
              <a:buNone/>
            </a:pPr>
            <a:r>
              <a:rPr lang="en-US" sz="3200" b="1" i="1" dirty="0"/>
              <a:t>Promoting a culture of preparedness starts with YOU! </a:t>
            </a:r>
          </a:p>
          <a:p>
            <a:pPr marL="0" indent="0">
              <a:buNone/>
            </a:pPr>
            <a:endParaRPr lang="en-US" dirty="0"/>
          </a:p>
          <a:p>
            <a:pPr marL="0" indent="0">
              <a:buNone/>
            </a:pPr>
            <a:r>
              <a:rPr lang="en-US" dirty="0"/>
              <a:t>Prepare personally, be vigilant at home and work, communicate regularly, stay informed, and participate in trainings, drills, and exercises (like this one!) </a:t>
            </a:r>
          </a:p>
          <a:p>
            <a:pPr marL="0" indent="0">
              <a:buNone/>
            </a:pPr>
            <a:endParaRPr lang="en-US" dirty="0"/>
          </a:p>
        </p:txBody>
      </p:sp>
    </p:spTree>
    <p:extLst>
      <p:ext uri="{BB962C8B-B14F-4D97-AF65-F5344CB8AC3E}">
        <p14:creationId xmlns:p14="http://schemas.microsoft.com/office/powerpoint/2010/main" val="2764478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708CA-54CB-953B-0892-29D70B9698B0}"/>
              </a:ext>
            </a:extLst>
          </p:cNvPr>
          <p:cNvSpPr>
            <a:spLocks noGrp="1"/>
          </p:cNvSpPr>
          <p:nvPr>
            <p:ph type="title"/>
          </p:nvPr>
        </p:nvSpPr>
        <p:spPr/>
        <p:txBody>
          <a:bodyPr/>
          <a:lstStyle/>
          <a:p>
            <a:pPr marL="0" marR="0">
              <a:lnSpc>
                <a:spcPct val="107000"/>
              </a:lnSpc>
              <a:spcBef>
                <a:spcPts val="1200"/>
              </a:spcBef>
              <a:spcAft>
                <a:spcPts val="600"/>
              </a:spcAft>
            </a:pPr>
            <a:r>
              <a:rPr lang="en-US" sz="4400" dirty="0">
                <a:solidFill>
                  <a:srgbClr val="262626"/>
                </a:solidFill>
                <a:effectLst/>
                <a:latin typeface="Gill Sans MT" panose="020B0502020104020203" pitchFamily="34" charset="0"/>
                <a:ea typeface="Times New Roman" panose="02020603050405020304" pitchFamily="18" charset="0"/>
                <a:cs typeface="Times New Roman" panose="02020603050405020304" pitchFamily="18" charset="0"/>
              </a:rPr>
              <a:t>Next Steps for Health Center Staff </a:t>
            </a:r>
          </a:p>
        </p:txBody>
      </p:sp>
      <p:sp>
        <p:nvSpPr>
          <p:cNvPr id="3" name="Content Placeholder 8">
            <a:extLst>
              <a:ext uri="{FF2B5EF4-FFF2-40B4-BE49-F238E27FC236}">
                <a16:creationId xmlns:a16="http://schemas.microsoft.com/office/drawing/2014/main" id="{6545D3B7-BD84-E5BA-F80C-2F9356802309}"/>
              </a:ext>
            </a:extLst>
          </p:cNvPr>
          <p:cNvSpPr>
            <a:spLocks noGrp="1"/>
          </p:cNvSpPr>
          <p:nvPr>
            <p:ph idx="1"/>
          </p:nvPr>
        </p:nvSpPr>
        <p:spPr>
          <a:xfrm>
            <a:off x="838200" y="1690688"/>
            <a:ext cx="10144538" cy="3740288"/>
          </a:xfrm>
        </p:spPr>
        <p:txBody>
          <a:bodyPr>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all" spc="0" normalizeH="0" baseline="0" noProof="0" dirty="0">
                <a:ln>
                  <a:noFill/>
                </a:ln>
                <a:solidFill>
                  <a:prstClr val="black"/>
                </a:solidFill>
                <a:effectLst/>
                <a:uLnTx/>
                <a:uFillTx/>
                <a:latin typeface="Calibri" panose="020F0502020204030204"/>
                <a:ea typeface="+mn-ea"/>
                <a:cs typeface="+mn-cs"/>
              </a:rPr>
              <a:t>Assess</a:t>
            </a:r>
            <a:r>
              <a:rPr kumimoji="0" lang="en-US" sz="2400" b="0" i="0" u="none" strike="noStrike" kern="1200" cap="all" spc="0" normalizeH="0" baseline="0" noProof="0" dirty="0">
                <a:ln>
                  <a:noFill/>
                </a:ln>
                <a:solidFill>
                  <a:prstClr val="black"/>
                </a:solidFill>
                <a:effectLst/>
                <a:uLnTx/>
                <a:uFillTx/>
                <a:latin typeface="Calibri" panose="020F0502020204030204"/>
                <a:ea typeface="+mn-ea"/>
                <a:cs typeface="+mn-cs"/>
              </a:rPr>
              <a:t> your personal risks, </a:t>
            </a:r>
            <a:r>
              <a:rPr kumimoji="0" lang="en-US" sz="2400" b="1" i="0" u="none" strike="noStrike" kern="1200" cap="all" spc="0" normalizeH="0" baseline="0" noProof="0" dirty="0">
                <a:ln>
                  <a:noFill/>
                </a:ln>
                <a:solidFill>
                  <a:prstClr val="black"/>
                </a:solidFill>
                <a:effectLst/>
                <a:uLnTx/>
                <a:uFillTx/>
                <a:latin typeface="Calibri" panose="020F0502020204030204"/>
                <a:ea typeface="+mn-ea"/>
                <a:cs typeface="+mn-cs"/>
              </a:rPr>
              <a:t>develop or update</a:t>
            </a:r>
            <a:r>
              <a:rPr kumimoji="0" lang="en-US" sz="2400" b="0" i="0" u="none" strike="noStrike" kern="1200" cap="all" spc="0" normalizeH="0" baseline="0" noProof="0" dirty="0">
                <a:ln>
                  <a:noFill/>
                </a:ln>
                <a:solidFill>
                  <a:prstClr val="black"/>
                </a:solidFill>
                <a:effectLst/>
                <a:uLnTx/>
                <a:uFillTx/>
                <a:latin typeface="Calibri" panose="020F0502020204030204"/>
                <a:ea typeface="+mn-ea"/>
                <a:cs typeface="+mn-cs"/>
              </a:rPr>
              <a:t> family plans, </a:t>
            </a:r>
            <a:r>
              <a:rPr kumimoji="0" lang="en-US" sz="2400" b="1" i="0" u="none" strike="noStrike" kern="1200" cap="all" spc="0" normalizeH="0" baseline="0" noProof="0" dirty="0">
                <a:ln>
                  <a:noFill/>
                </a:ln>
                <a:solidFill>
                  <a:prstClr val="black"/>
                </a:solidFill>
                <a:effectLst/>
                <a:uLnTx/>
                <a:uFillTx/>
                <a:latin typeface="Calibri" panose="020F0502020204030204"/>
                <a:ea typeface="+mn-ea"/>
                <a:cs typeface="+mn-cs"/>
              </a:rPr>
              <a:t>identify</a:t>
            </a:r>
            <a:r>
              <a:rPr kumimoji="0" lang="en-US" sz="2400" b="0" i="0" u="none" strike="noStrike" kern="1200" cap="all" spc="0" normalizeH="0" baseline="0" noProof="0" dirty="0">
                <a:ln>
                  <a:noFill/>
                </a:ln>
                <a:solidFill>
                  <a:prstClr val="black"/>
                </a:solidFill>
                <a:effectLst/>
                <a:uLnTx/>
                <a:uFillTx/>
                <a:latin typeface="Calibri" panose="020F0502020204030204"/>
                <a:ea typeface="+mn-ea"/>
                <a:cs typeface="+mn-cs"/>
              </a:rPr>
              <a:t> communication methods, and opportunities to </a:t>
            </a:r>
            <a:r>
              <a:rPr kumimoji="0" lang="en-US" sz="2400" b="1" i="0" u="none" strike="noStrike" kern="1200" cap="all" spc="0" normalizeH="0" baseline="0" noProof="0" dirty="0">
                <a:ln>
                  <a:noFill/>
                </a:ln>
                <a:solidFill>
                  <a:prstClr val="black"/>
                </a:solidFill>
                <a:effectLst/>
                <a:uLnTx/>
                <a:uFillTx/>
                <a:latin typeface="Calibri" panose="020F0502020204030204"/>
                <a:ea typeface="+mn-ea"/>
                <a:cs typeface="+mn-cs"/>
              </a:rPr>
              <a:t>engage</a:t>
            </a:r>
            <a:r>
              <a:rPr kumimoji="0" lang="en-US" sz="2400" b="0" i="0" u="none" strike="noStrike" kern="1200" cap="all" spc="0" normalizeH="0" baseline="0" noProof="0" dirty="0">
                <a:ln>
                  <a:noFill/>
                </a:ln>
                <a:solidFill>
                  <a:prstClr val="black"/>
                </a:solidFill>
                <a:effectLst/>
                <a:uLnTx/>
                <a:uFillTx/>
                <a:latin typeface="Calibri" panose="020F0502020204030204"/>
                <a:ea typeface="+mn-ea"/>
                <a:cs typeface="+mn-cs"/>
              </a:rPr>
              <a:t> with your community.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all" spc="0" normalizeH="0" baseline="0" noProof="0" dirty="0">
                <a:ln>
                  <a:noFill/>
                </a:ln>
                <a:solidFill>
                  <a:prstClr val="black"/>
                </a:solidFill>
                <a:effectLst/>
                <a:uLnTx/>
                <a:uFillTx/>
                <a:latin typeface="Calibri" panose="020F0502020204030204"/>
                <a:ea typeface="+mn-ea"/>
                <a:cs typeface="+mn-cs"/>
              </a:rPr>
              <a:t>Review/DISCUSS</a:t>
            </a:r>
            <a:r>
              <a:rPr kumimoji="0" lang="en-US" sz="2400" b="0" i="0" u="none" strike="noStrike" kern="1200" cap="all" spc="0" normalizeH="0" baseline="0" noProof="0" dirty="0">
                <a:ln>
                  <a:noFill/>
                </a:ln>
                <a:solidFill>
                  <a:prstClr val="black"/>
                </a:solidFill>
                <a:effectLst/>
                <a:uLnTx/>
                <a:uFillTx/>
                <a:latin typeface="Calibri" panose="020F0502020204030204"/>
                <a:ea typeface="+mn-ea"/>
                <a:cs typeface="+mn-cs"/>
              </a:rPr>
              <a:t> your role(s) in the Health Center’s emergency response PLANS.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all" spc="0" normalizeH="0" baseline="0" noProof="0" dirty="0">
                <a:ln>
                  <a:noFill/>
                </a:ln>
                <a:solidFill>
                  <a:prstClr val="black"/>
                </a:solidFill>
                <a:effectLst/>
                <a:uLnTx/>
                <a:uFillTx/>
                <a:latin typeface="Calibri" panose="020F0502020204030204"/>
                <a:ea typeface="+mn-ea"/>
                <a:cs typeface="+mn-cs"/>
              </a:rPr>
              <a:t>Update/verify </a:t>
            </a:r>
            <a:r>
              <a:rPr kumimoji="0" lang="en-US" sz="2400" b="0" i="0" u="none" strike="noStrike" kern="1200" cap="all" spc="0" normalizeH="0" baseline="0" noProof="0" dirty="0">
                <a:ln>
                  <a:noFill/>
                </a:ln>
                <a:solidFill>
                  <a:prstClr val="black"/>
                </a:solidFill>
                <a:effectLst/>
                <a:uLnTx/>
                <a:uFillTx/>
                <a:latin typeface="Calibri" panose="020F0502020204030204"/>
                <a:ea typeface="+mn-ea"/>
                <a:cs typeface="+mn-cs"/>
              </a:rPr>
              <a:t>contact information regularly and you know how to communicate with your health center’s key personnel.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all" spc="0" normalizeH="0" baseline="0" noProof="0" dirty="0">
                <a:ln>
                  <a:noFill/>
                </a:ln>
                <a:solidFill>
                  <a:prstClr val="black"/>
                </a:solidFill>
                <a:effectLst/>
                <a:uLnTx/>
                <a:uFillTx/>
                <a:latin typeface="Calibri" panose="020F0502020204030204"/>
                <a:ea typeface="+mn-ea"/>
                <a:cs typeface="+mn-cs"/>
              </a:rPr>
              <a:t>Participate </a:t>
            </a:r>
            <a:r>
              <a:rPr kumimoji="0" lang="en-US" sz="2400" b="0" i="0" u="none" strike="noStrike" kern="1200" cap="all" spc="0" normalizeH="0" baseline="0" noProof="0" dirty="0">
                <a:ln>
                  <a:noFill/>
                </a:ln>
                <a:solidFill>
                  <a:prstClr val="black"/>
                </a:solidFill>
                <a:effectLst/>
                <a:uLnTx/>
                <a:uFillTx/>
                <a:latin typeface="Calibri" panose="020F0502020204030204"/>
                <a:ea typeface="+mn-ea"/>
                <a:cs typeface="+mn-cs"/>
              </a:rPr>
              <a:t>in training and exercises as planned by your health center’s emergency management team. </a:t>
            </a:r>
          </a:p>
          <a:p>
            <a:pPr marL="0" indent="0">
              <a:buNone/>
            </a:pPr>
            <a:endParaRPr lang="en-US" dirty="0"/>
          </a:p>
        </p:txBody>
      </p:sp>
    </p:spTree>
    <p:extLst>
      <p:ext uri="{BB962C8B-B14F-4D97-AF65-F5344CB8AC3E}">
        <p14:creationId xmlns:p14="http://schemas.microsoft.com/office/powerpoint/2010/main" val="13505409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stethoscope on a piece of paper&#10;&#10;Description automatically generated with medium confidence">
            <a:extLst>
              <a:ext uri="{FF2B5EF4-FFF2-40B4-BE49-F238E27FC236}">
                <a16:creationId xmlns:a16="http://schemas.microsoft.com/office/drawing/2014/main" id="{2B9C743E-C243-E436-A9C5-B569DC59CAD7}"/>
              </a:ext>
            </a:extLst>
          </p:cNvPr>
          <p:cNvPicPr>
            <a:picLocks noChangeAspect="1"/>
          </p:cNvPicPr>
          <p:nvPr/>
        </p:nvPicPr>
        <p:blipFill rotWithShape="1">
          <a:blip r:embed="rId2">
            <a:alphaModFix amt="13000"/>
            <a:extLst>
              <a:ext uri="{28A0092B-C50C-407E-A947-70E740481C1C}">
                <a14:useLocalDpi xmlns:a14="http://schemas.microsoft.com/office/drawing/2010/main" val="0"/>
              </a:ext>
            </a:extLst>
          </a:blip>
          <a:srcRect t="7301" b="8445"/>
          <a:stretch/>
        </p:blipFill>
        <p:spPr>
          <a:xfrm>
            <a:off x="20" y="0"/>
            <a:ext cx="12191980" cy="6856718"/>
          </a:xfrm>
          <a:prstGeom prst="rect">
            <a:avLst/>
          </a:prstGeom>
        </p:spPr>
      </p:pic>
      <p:sp>
        <p:nvSpPr>
          <p:cNvPr id="6" name="Rectangle 5">
            <a:extLst>
              <a:ext uri="{FF2B5EF4-FFF2-40B4-BE49-F238E27FC236}">
                <a16:creationId xmlns:a16="http://schemas.microsoft.com/office/drawing/2014/main" id="{5E7AB598-8BEA-19E0-4FEB-8215941E2CD3}"/>
              </a:ext>
            </a:extLst>
          </p:cNvPr>
          <p:cNvSpPr/>
          <p:nvPr/>
        </p:nvSpPr>
        <p:spPr>
          <a:xfrm>
            <a:off x="4799076" y="1647825"/>
            <a:ext cx="7391400" cy="4114800"/>
          </a:xfrm>
          <a:prstGeom prst="rect">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690B19D-AEDC-930C-A130-6FE439955A9C}"/>
              </a:ext>
            </a:extLst>
          </p:cNvPr>
          <p:cNvSpPr txBox="1"/>
          <p:nvPr/>
        </p:nvSpPr>
        <p:spPr>
          <a:xfrm>
            <a:off x="5389829" y="5770492"/>
            <a:ext cx="6162472" cy="923330"/>
          </a:xfrm>
          <a:prstGeom prst="rect">
            <a:avLst/>
          </a:prstGeom>
          <a:noFill/>
        </p:spPr>
        <p:txBody>
          <a:bodyPr wrap="square">
            <a:spAutoFit/>
          </a:bodyPr>
          <a:lstStyle/>
          <a:p>
            <a:pPr algn="ctr"/>
            <a:r>
              <a:rPr lang="en-US" dirty="0"/>
              <a:t>Please complete the quiz and training evaluation for the option to print your certificate of participation.</a:t>
            </a:r>
          </a:p>
          <a:p>
            <a:pPr algn="ctr"/>
            <a:r>
              <a:rPr lang="en-US" sz="1800" dirty="0"/>
              <a:t>Your feedback is greatly appreciated! </a:t>
            </a:r>
          </a:p>
        </p:txBody>
      </p:sp>
      <p:sp>
        <p:nvSpPr>
          <p:cNvPr id="3" name="TextBox 2">
            <a:extLst>
              <a:ext uri="{FF2B5EF4-FFF2-40B4-BE49-F238E27FC236}">
                <a16:creationId xmlns:a16="http://schemas.microsoft.com/office/drawing/2014/main" id="{3013665C-30B7-0BFB-CB61-5B4F29B340D9}"/>
              </a:ext>
            </a:extLst>
          </p:cNvPr>
          <p:cNvSpPr txBox="1"/>
          <p:nvPr/>
        </p:nvSpPr>
        <p:spPr>
          <a:xfrm>
            <a:off x="370232" y="447495"/>
            <a:ext cx="6167230" cy="1200329"/>
          </a:xfrm>
          <a:prstGeom prst="rect">
            <a:avLst/>
          </a:prstGeom>
          <a:noFill/>
        </p:spPr>
        <p:txBody>
          <a:bodyPr wrap="square">
            <a:spAutoFit/>
          </a:bodyPr>
          <a:lstStyle/>
          <a:p>
            <a:r>
              <a:rPr kumimoji="0" lang="en-US" sz="1800" b="0" i="0" u="none" strike="noStrike" kern="1200" cap="none" spc="0" normalizeH="0" baseline="0" noProof="0" dirty="0">
                <a:ln>
                  <a:noFill/>
                </a:ln>
                <a:solidFill>
                  <a:srgbClr val="3D3D3D"/>
                </a:solidFill>
                <a:effectLst/>
                <a:uLnTx/>
                <a:uFillTx/>
                <a:latin typeface="Gill Sans MT" panose="020B0502020104020203"/>
                <a:ea typeface="+mn-ea"/>
                <a:cs typeface="+mn-cs"/>
              </a:rPr>
              <a:t>Gianna Van Winkle </a:t>
            </a:r>
          </a:p>
          <a:p>
            <a:r>
              <a:rPr lang="en-US" dirty="0">
                <a:solidFill>
                  <a:srgbClr val="3D3D3D"/>
                </a:solidFill>
                <a:latin typeface="Gill Sans MT" panose="020B0502020104020203"/>
              </a:rPr>
              <a:t>Director of Emergency Preparedness Programs </a:t>
            </a:r>
            <a:endParaRPr kumimoji="0" lang="en-US" sz="1800" b="0" i="0" u="none" strike="noStrike" kern="1200" cap="none" spc="0" normalizeH="0" baseline="0" noProof="0" dirty="0">
              <a:ln>
                <a:noFill/>
              </a:ln>
              <a:solidFill>
                <a:srgbClr val="3D3D3D"/>
              </a:solidFill>
              <a:effectLst/>
              <a:uLnTx/>
              <a:uFillTx/>
              <a:latin typeface="Gill Sans MT" panose="020B0502020104020203"/>
              <a:ea typeface="+mn-ea"/>
              <a:cs typeface="+mn-cs"/>
            </a:endParaRPr>
          </a:p>
          <a:p>
            <a:r>
              <a:rPr kumimoji="0" lang="en-US" sz="1800" b="0" i="0" u="none" strike="noStrike" kern="1200" cap="none" spc="0" normalizeH="0" baseline="0" noProof="0" dirty="0">
                <a:ln>
                  <a:noFill/>
                </a:ln>
                <a:solidFill>
                  <a:srgbClr val="3D3D3D"/>
                </a:solidFill>
                <a:effectLst/>
                <a:uLnTx/>
                <a:uFillTx/>
                <a:latin typeface="Gill Sans MT" panose="020B0502020104020203"/>
                <a:ea typeface="+mn-ea"/>
                <a:cs typeface="+mn-cs"/>
                <a:hlinkClick r:id="rId3"/>
              </a:rPr>
              <a:t>Email: gianna@fachc.org</a:t>
            </a:r>
            <a:r>
              <a:rPr kumimoji="0" lang="en-US" sz="1800" b="0" i="0" u="none" strike="noStrike" kern="1200" cap="none" spc="0" normalizeH="0" baseline="0" noProof="0" dirty="0">
                <a:ln>
                  <a:noFill/>
                </a:ln>
                <a:solidFill>
                  <a:srgbClr val="3D3D3D"/>
                </a:solidFill>
                <a:effectLst/>
                <a:uLnTx/>
                <a:uFillTx/>
                <a:latin typeface="Gill Sans MT" panose="020B0502020104020203"/>
                <a:ea typeface="+mn-ea"/>
                <a:cs typeface="+mn-cs"/>
              </a:rPr>
              <a:t> </a:t>
            </a:r>
          </a:p>
          <a:p>
            <a:r>
              <a:rPr kumimoji="0" lang="en-US" sz="1800" b="0" i="0" u="none" strike="noStrike" kern="1200" cap="none" spc="0" normalizeH="0" baseline="0" noProof="0" dirty="0">
                <a:ln>
                  <a:noFill/>
                </a:ln>
                <a:solidFill>
                  <a:srgbClr val="3D3D3D"/>
                </a:solidFill>
                <a:effectLst/>
                <a:uLnTx/>
                <a:uFillTx/>
                <a:latin typeface="Gill Sans MT" panose="020B0502020104020203"/>
                <a:ea typeface="+mn-ea"/>
                <a:cs typeface="+mn-cs"/>
              </a:rPr>
              <a:t>Phone: 850-591-1832 </a:t>
            </a:r>
            <a:endParaRPr lang="en-US" dirty="0"/>
          </a:p>
        </p:txBody>
      </p:sp>
      <p:pic>
        <p:nvPicPr>
          <p:cNvPr id="2" name="Picture 6" descr="THANK YOU FOR YOUR STEADFAST SUPPORT - ELAN">
            <a:extLst>
              <a:ext uri="{FF2B5EF4-FFF2-40B4-BE49-F238E27FC236}">
                <a16:creationId xmlns:a16="http://schemas.microsoft.com/office/drawing/2014/main" id="{A4BDE08F-59C6-F1D7-E2D4-2B36963322D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1131" r="1699" b="26887"/>
          <a:stretch/>
        </p:blipFill>
        <p:spPr bwMode="auto">
          <a:xfrm>
            <a:off x="4870175" y="1655691"/>
            <a:ext cx="7782339" cy="4115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3156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13A68-8E1C-419E-B89D-124C601F7594}"/>
              </a:ext>
            </a:extLst>
          </p:cNvPr>
          <p:cNvSpPr>
            <a:spLocks noGrp="1"/>
          </p:cNvSpPr>
          <p:nvPr>
            <p:ph type="title"/>
          </p:nvPr>
        </p:nvSpPr>
        <p:spPr>
          <a:xfrm>
            <a:off x="581192" y="702156"/>
            <a:ext cx="11029616" cy="1013800"/>
          </a:xfrm>
        </p:spPr>
        <p:txBody>
          <a:bodyPr>
            <a:normAutofit/>
          </a:bodyPr>
          <a:lstStyle/>
          <a:p>
            <a:r>
              <a:rPr lang="en-US" dirty="0">
                <a:latin typeface="Gill Sans MT" panose="020B0502020104020203" pitchFamily="34" charset="0"/>
              </a:rPr>
              <a:t>Welcome and Introduction </a:t>
            </a:r>
          </a:p>
        </p:txBody>
      </p:sp>
      <p:sp>
        <p:nvSpPr>
          <p:cNvPr id="3" name="Content Placeholder 2">
            <a:extLst>
              <a:ext uri="{FF2B5EF4-FFF2-40B4-BE49-F238E27FC236}">
                <a16:creationId xmlns:a16="http://schemas.microsoft.com/office/drawing/2014/main" id="{A5653088-E2F5-4754-AE82-E1BCB170E9CB}"/>
              </a:ext>
            </a:extLst>
          </p:cNvPr>
          <p:cNvSpPr>
            <a:spLocks noGrp="1"/>
          </p:cNvSpPr>
          <p:nvPr>
            <p:ph idx="1"/>
          </p:nvPr>
        </p:nvSpPr>
        <p:spPr>
          <a:xfrm>
            <a:off x="688196" y="1799618"/>
            <a:ext cx="10158143" cy="3708986"/>
          </a:xfrm>
        </p:spPr>
        <p:txBody>
          <a:bodyPr>
            <a:normAutofit fontScale="92500" lnSpcReduction="20000"/>
          </a:bodyPr>
          <a:lstStyle/>
          <a:p>
            <a:pPr marL="0" indent="0">
              <a:buNone/>
            </a:pPr>
            <a:r>
              <a:rPr lang="en-US" dirty="0"/>
              <a:t>So glad you’re here! We’ve developed this awareness-level course for all staff members of Florida’s Community Health Centers.</a:t>
            </a:r>
          </a:p>
          <a:p>
            <a:pPr marL="0" indent="0">
              <a:buNone/>
            </a:pPr>
            <a:endParaRPr lang="en-US" dirty="0"/>
          </a:p>
          <a:p>
            <a:pPr marL="0" indent="0">
              <a:buNone/>
            </a:pPr>
            <a:r>
              <a:rPr lang="en-US" dirty="0"/>
              <a:t>Recognizing the important role of preparedness for organizations </a:t>
            </a:r>
            <a:r>
              <a:rPr lang="en-US" b="1" dirty="0"/>
              <a:t>AND</a:t>
            </a:r>
            <a:r>
              <a:rPr lang="en-US" dirty="0"/>
              <a:t> individuals, we hope this course provides you with useful and actionable information to increase your preparedness at work and home. </a:t>
            </a:r>
          </a:p>
          <a:p>
            <a:pPr marL="0" indent="0">
              <a:buNone/>
            </a:pPr>
            <a:endParaRPr lang="en-US" dirty="0"/>
          </a:p>
          <a:p>
            <a:pPr marL="0" indent="0">
              <a:buNone/>
            </a:pPr>
            <a:r>
              <a:rPr lang="en-US" dirty="0"/>
              <a:t>Upon completion, you will be asked to take a short quiz to demonstrate your knowledge and fill out a training evaluation to provide your feedback. </a:t>
            </a:r>
          </a:p>
        </p:txBody>
      </p:sp>
    </p:spTree>
    <p:extLst>
      <p:ext uri="{BB962C8B-B14F-4D97-AF65-F5344CB8AC3E}">
        <p14:creationId xmlns:p14="http://schemas.microsoft.com/office/powerpoint/2010/main" val="3534632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up of a stethoscope on a piece of paper&#10;&#10;Description automatically generated with medium confidence">
            <a:extLst>
              <a:ext uri="{FF2B5EF4-FFF2-40B4-BE49-F238E27FC236}">
                <a16:creationId xmlns:a16="http://schemas.microsoft.com/office/drawing/2014/main" id="{8E325F45-F7CE-022C-E918-70DFEBA3C66B}"/>
              </a:ext>
            </a:extLst>
          </p:cNvPr>
          <p:cNvPicPr>
            <a:picLocks noChangeAspect="1"/>
          </p:cNvPicPr>
          <p:nvPr/>
        </p:nvPicPr>
        <p:blipFill rotWithShape="1">
          <a:blip r:embed="rId3">
            <a:alphaModFix amt="17000"/>
            <a:extLst>
              <a:ext uri="{28A0092B-C50C-407E-A947-70E740481C1C}">
                <a14:useLocalDpi xmlns:a14="http://schemas.microsoft.com/office/drawing/2010/main" val="0"/>
              </a:ext>
            </a:extLst>
          </a:blip>
          <a:srcRect t="7301" b="8445"/>
          <a:stretch/>
        </p:blipFill>
        <p:spPr>
          <a:xfrm>
            <a:off x="20" y="1282"/>
            <a:ext cx="12191980" cy="6856718"/>
          </a:xfrm>
          <a:prstGeom prst="rect">
            <a:avLst/>
          </a:prstGeom>
        </p:spPr>
      </p:pic>
      <p:sp>
        <p:nvSpPr>
          <p:cNvPr id="6" name="Rectangle 5">
            <a:extLst>
              <a:ext uri="{FF2B5EF4-FFF2-40B4-BE49-F238E27FC236}">
                <a16:creationId xmlns:a16="http://schemas.microsoft.com/office/drawing/2014/main" id="{C838423A-2CCD-FE5E-49BA-F6E7ACBE9B1D}"/>
              </a:ext>
            </a:extLst>
          </p:cNvPr>
          <p:cNvSpPr/>
          <p:nvPr/>
        </p:nvSpPr>
        <p:spPr>
          <a:xfrm>
            <a:off x="2391500" y="-1282"/>
            <a:ext cx="9800500" cy="6858000"/>
          </a:xfrm>
          <a:prstGeom prst="rect">
            <a:avLst/>
          </a:prstGeom>
          <a:solidFill>
            <a:schemeClr val="accent1">
              <a:alpha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defTabSz="457200" rtl="0" eaLnBrk="1" fontAlgn="auto" latinLnBrk="0" hangingPunct="1">
              <a:lnSpc>
                <a:spcPct val="100000"/>
              </a:lnSpc>
              <a:spcBef>
                <a:spcPct val="20000"/>
              </a:spcBef>
              <a:spcAft>
                <a:spcPts val="600"/>
              </a:spcAft>
              <a:buClr>
                <a:srgbClr val="4590B8"/>
              </a:buClr>
              <a:buSzPct val="92000"/>
              <a:tabLst/>
              <a:defRPr/>
            </a:pPr>
            <a:endParaRPr kumimoji="0" lang="en-US" sz="2400" b="0" i="0" u="none" strike="noStrike" kern="1200" cap="none" spc="0" normalizeH="0" baseline="0" noProof="0" dirty="0">
              <a:ln>
                <a:noFill/>
              </a:ln>
              <a:solidFill>
                <a:schemeClr val="bg1"/>
              </a:solidFill>
              <a:effectLst/>
              <a:uLnTx/>
              <a:uFillTx/>
              <a:latin typeface="Gill Sans MT" panose="020B0502020104020203"/>
              <a:ea typeface="+mn-ea"/>
              <a:cs typeface="+mn-cs"/>
            </a:endParaRPr>
          </a:p>
        </p:txBody>
      </p:sp>
      <p:sp>
        <p:nvSpPr>
          <p:cNvPr id="7" name="TextBox 6">
            <a:extLst>
              <a:ext uri="{FF2B5EF4-FFF2-40B4-BE49-F238E27FC236}">
                <a16:creationId xmlns:a16="http://schemas.microsoft.com/office/drawing/2014/main" id="{761A04E1-4B9F-C841-DCD7-ABBA86797284}"/>
              </a:ext>
            </a:extLst>
          </p:cNvPr>
          <p:cNvSpPr txBox="1"/>
          <p:nvPr/>
        </p:nvSpPr>
        <p:spPr>
          <a:xfrm>
            <a:off x="3647873" y="451511"/>
            <a:ext cx="8404698" cy="707886"/>
          </a:xfrm>
          <a:prstGeom prst="rect">
            <a:avLst/>
          </a:prstGeom>
          <a:noFill/>
        </p:spPr>
        <p:txBody>
          <a:bodyPr wrap="square" rtlCol="0">
            <a:spAutoFit/>
          </a:bodyPr>
          <a:lstStyle/>
          <a:p>
            <a:pPr algn="ctr"/>
            <a:r>
              <a:rPr lang="en-US" sz="4000" dirty="0">
                <a:solidFill>
                  <a:schemeClr val="bg1"/>
                </a:solidFill>
                <a:latin typeface="Montserrat" panose="00000500000000000000" pitchFamily="50" charset="0"/>
              </a:rPr>
              <a:t>Objectives for This Course </a:t>
            </a:r>
          </a:p>
        </p:txBody>
      </p:sp>
      <p:graphicFrame>
        <p:nvGraphicFramePr>
          <p:cNvPr id="9" name="Content Placeholder 2">
            <a:extLst>
              <a:ext uri="{FF2B5EF4-FFF2-40B4-BE49-F238E27FC236}">
                <a16:creationId xmlns:a16="http://schemas.microsoft.com/office/drawing/2014/main" id="{6C8D0053-20A3-8F5E-96C7-E1BD0505C851}"/>
              </a:ext>
            </a:extLst>
          </p:cNvPr>
          <p:cNvGraphicFramePr>
            <a:graphicFrameLocks noGrp="1"/>
          </p:cNvGraphicFramePr>
          <p:nvPr>
            <p:ph idx="1"/>
            <p:extLst>
              <p:ext uri="{D42A27DB-BD31-4B8C-83A1-F6EECF244321}">
                <p14:modId xmlns:p14="http://schemas.microsoft.com/office/powerpoint/2010/main" val="1112291507"/>
              </p:ext>
            </p:extLst>
          </p:nvPr>
        </p:nvGraphicFramePr>
        <p:xfrm>
          <a:off x="4534497" y="1514622"/>
          <a:ext cx="7012370" cy="47091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12473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A47A7-EBEA-8BBC-78AE-D1DEC37E32F9}"/>
              </a:ext>
            </a:extLst>
          </p:cNvPr>
          <p:cNvSpPr>
            <a:spLocks noGrp="1"/>
          </p:cNvSpPr>
          <p:nvPr>
            <p:ph type="title"/>
          </p:nvPr>
        </p:nvSpPr>
        <p:spPr>
          <a:xfrm>
            <a:off x="517188" y="290782"/>
            <a:ext cx="11477016" cy="948110"/>
          </a:xfrm>
        </p:spPr>
        <p:txBody>
          <a:bodyPr>
            <a:normAutofit/>
          </a:bodyPr>
          <a:lstStyle/>
          <a:p>
            <a:r>
              <a:rPr lang="en-US" dirty="0">
                <a:latin typeface="Gill Sans Nova" panose="020B0602020104020203" pitchFamily="34" charset="0"/>
              </a:rPr>
              <a:t>Emergency Management (EM) and the EM Cycle </a:t>
            </a:r>
          </a:p>
        </p:txBody>
      </p:sp>
      <p:sp>
        <p:nvSpPr>
          <p:cNvPr id="3" name="Content Placeholder 2">
            <a:extLst>
              <a:ext uri="{FF2B5EF4-FFF2-40B4-BE49-F238E27FC236}">
                <a16:creationId xmlns:a16="http://schemas.microsoft.com/office/drawing/2014/main" id="{3E124581-BEAC-17B1-DFBB-11C922F7B02F}"/>
              </a:ext>
            </a:extLst>
          </p:cNvPr>
          <p:cNvSpPr>
            <a:spLocks noGrp="1"/>
          </p:cNvSpPr>
          <p:nvPr>
            <p:ph idx="1"/>
          </p:nvPr>
        </p:nvSpPr>
        <p:spPr>
          <a:xfrm>
            <a:off x="672829" y="1478603"/>
            <a:ext cx="5319409" cy="4902741"/>
          </a:xfrm>
        </p:spPr>
        <p:txBody>
          <a:bodyPr>
            <a:normAutofit fontScale="77500" lnSpcReduction="20000"/>
          </a:bodyPr>
          <a:lstStyle/>
          <a:p>
            <a:pPr marL="0" indent="0">
              <a:buNone/>
            </a:pPr>
            <a:r>
              <a:rPr lang="en-US" dirty="0">
                <a:latin typeface="Gill Sans Nova" panose="020B0602020104020203" pitchFamily="34" charset="0"/>
              </a:rPr>
              <a:t>According to Federal Emergency Management Agency (FEMA), </a:t>
            </a:r>
          </a:p>
          <a:p>
            <a:pPr marL="0" indent="0">
              <a:buNone/>
            </a:pPr>
            <a:r>
              <a:rPr lang="en-US" dirty="0">
                <a:latin typeface="Gill Sans Nova" panose="020B0602020104020203" pitchFamily="34" charset="0"/>
              </a:rPr>
              <a:t>Emergency management is the managerial function charged with creating the framework within which communities reduce vulnerability to hazards and cope with disasters. </a:t>
            </a:r>
          </a:p>
          <a:p>
            <a:pPr marL="0" indent="0">
              <a:buNone/>
            </a:pPr>
            <a:endParaRPr lang="en-US" dirty="0">
              <a:latin typeface="Gill Sans Nova" panose="020B0602020104020203" pitchFamily="34" charset="0"/>
            </a:endParaRPr>
          </a:p>
          <a:p>
            <a:pPr marL="0" indent="0">
              <a:buNone/>
            </a:pPr>
            <a:r>
              <a:rPr lang="en-US" dirty="0">
                <a:latin typeface="Gill Sans Nova" panose="020B0602020104020203" pitchFamily="34" charset="0"/>
              </a:rPr>
              <a:t>Emergency Management protects communities by coordinating and integrating all activities necessary to build, sustain, and improve the capability to mitigate against, prepare for, respond to, and recover from threatened or actual natural disasters, acts of terrorism, or other man-made disasters.</a:t>
            </a:r>
          </a:p>
          <a:p>
            <a:pPr marL="0" indent="0">
              <a:buNone/>
            </a:pPr>
            <a:endParaRPr lang="en-US" dirty="0">
              <a:latin typeface="Gill Sans Nova" panose="020B0602020104020203" pitchFamily="34" charset="0"/>
            </a:endParaRPr>
          </a:p>
          <a:p>
            <a:pPr marL="0" indent="0" algn="r">
              <a:buNone/>
            </a:pPr>
            <a:r>
              <a:rPr lang="en-US" dirty="0">
                <a:latin typeface="Gill Sans Nova" panose="020B0602020104020203" pitchFamily="34" charset="0"/>
              </a:rPr>
              <a:t>-</a:t>
            </a:r>
          </a:p>
        </p:txBody>
      </p:sp>
      <p:pic>
        <p:nvPicPr>
          <p:cNvPr id="2050" name="Picture 2" descr="Emergency Management, Planning and Administration Online - UW-Green Bay">
            <a:extLst>
              <a:ext uri="{FF2B5EF4-FFF2-40B4-BE49-F238E27FC236}">
                <a16:creationId xmlns:a16="http://schemas.microsoft.com/office/drawing/2014/main" id="{336FE881-098F-EAAD-F2BA-FACDAAEC6D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8102" y="1399635"/>
            <a:ext cx="4616585" cy="4616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260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8B0A6-1863-44C5-84B4-193DCD2A1EFD}"/>
              </a:ext>
            </a:extLst>
          </p:cNvPr>
          <p:cNvSpPr>
            <a:spLocks noGrp="1"/>
          </p:cNvSpPr>
          <p:nvPr>
            <p:ph type="title"/>
          </p:nvPr>
        </p:nvSpPr>
        <p:spPr>
          <a:xfrm>
            <a:off x="384656" y="492301"/>
            <a:ext cx="7225075" cy="1013800"/>
          </a:xfrm>
        </p:spPr>
        <p:txBody>
          <a:bodyPr>
            <a:normAutofit/>
          </a:bodyPr>
          <a:lstStyle/>
          <a:p>
            <a:r>
              <a:rPr lang="en-US" dirty="0">
                <a:latin typeface="Gill Sans MT" panose="020B0502020104020203" pitchFamily="34" charset="0"/>
              </a:rPr>
              <a:t>Preparedness Definitions…</a:t>
            </a:r>
          </a:p>
        </p:txBody>
      </p:sp>
      <p:sp>
        <p:nvSpPr>
          <p:cNvPr id="3" name="Content Placeholder 2">
            <a:extLst>
              <a:ext uri="{FF2B5EF4-FFF2-40B4-BE49-F238E27FC236}">
                <a16:creationId xmlns:a16="http://schemas.microsoft.com/office/drawing/2014/main" id="{C0E72710-16A8-4238-A1E4-2E35EDF98DF7}"/>
              </a:ext>
            </a:extLst>
          </p:cNvPr>
          <p:cNvSpPr>
            <a:spLocks noGrp="1"/>
          </p:cNvSpPr>
          <p:nvPr>
            <p:ph idx="1"/>
          </p:nvPr>
        </p:nvSpPr>
        <p:spPr>
          <a:xfrm>
            <a:off x="384656" y="1749287"/>
            <a:ext cx="11181531" cy="3660846"/>
          </a:xfrm>
        </p:spPr>
        <p:txBody>
          <a:bodyPr>
            <a:normAutofit lnSpcReduction="10000"/>
          </a:bodyPr>
          <a:lstStyle/>
          <a:p>
            <a:pPr marL="0" indent="0">
              <a:buNone/>
            </a:pPr>
            <a:endParaRPr lang="en-US" sz="2400" dirty="0">
              <a:latin typeface="Gill Sans MT" panose="020B0502020104020203" pitchFamily="34" charset="0"/>
            </a:endParaRPr>
          </a:p>
          <a:p>
            <a:pPr marL="0" indent="0">
              <a:buNone/>
            </a:pPr>
            <a:r>
              <a:rPr lang="en-US" sz="2400" b="1" dirty="0">
                <a:effectLst/>
                <a:latin typeface="Gill Sans MT" panose="020B0502020104020203" pitchFamily="34" charset="0"/>
                <a:ea typeface="Calibri" panose="020F0502020204030204" pitchFamily="34" charset="0"/>
                <a:cs typeface="Times New Roman" panose="02020603050405020304" pitchFamily="18" charset="0"/>
              </a:rPr>
              <a:t>Preparedness</a:t>
            </a:r>
            <a:r>
              <a:rPr lang="en-US" sz="2400" dirty="0">
                <a:effectLst/>
                <a:latin typeface="Gill Sans MT" panose="020B0502020104020203" pitchFamily="34" charset="0"/>
                <a:ea typeface="Calibri" panose="020F0502020204030204" pitchFamily="34" charset="0"/>
                <a:cs typeface="Times New Roman" panose="02020603050405020304" pitchFamily="18" charset="0"/>
              </a:rPr>
              <a:t> within the field of emergency management can best be defined as a state of readiness to respond to a disaster, crisis or any other type of emergency situation.  </a:t>
            </a:r>
          </a:p>
          <a:p>
            <a:pPr marL="0" indent="0">
              <a:buNone/>
            </a:pPr>
            <a:endParaRPr lang="en-US" sz="2400" dirty="0">
              <a:effectLst/>
              <a:latin typeface="Gill Sans MT" panose="020B0502020104020203" pitchFamily="34" charset="0"/>
              <a:ea typeface="Calibri" panose="020F0502020204030204" pitchFamily="34" charset="0"/>
              <a:cs typeface="Times New Roman" panose="02020603050405020304" pitchFamily="18" charset="0"/>
            </a:endParaRPr>
          </a:p>
          <a:p>
            <a:pPr marL="0" indent="0">
              <a:buNone/>
            </a:pPr>
            <a:r>
              <a:rPr lang="en-US" sz="2400" b="1" dirty="0">
                <a:latin typeface="Gill Sans MT" panose="020B0502020104020203" pitchFamily="34" charset="0"/>
                <a:cs typeface="Times New Roman" panose="02020603050405020304" pitchFamily="18" charset="0"/>
              </a:rPr>
              <a:t>Personal Preparedness </a:t>
            </a:r>
            <a:r>
              <a:rPr lang="en-US" sz="2400" dirty="0">
                <a:latin typeface="Gill Sans MT" panose="020B0502020104020203" pitchFamily="34" charset="0"/>
                <a:cs typeface="Times New Roman" panose="02020603050405020304" pitchFamily="18" charset="0"/>
              </a:rPr>
              <a:t>refers to the steps you take to make sure you are safe before, during and after an emergency or natural disaster.</a:t>
            </a:r>
          </a:p>
          <a:p>
            <a:pPr marL="0" indent="0">
              <a:buNone/>
            </a:pPr>
            <a:endParaRPr lang="en-US" sz="2400" dirty="0">
              <a:latin typeface="Gill Sans MT" panose="020B0502020104020203" pitchFamily="34" charset="0"/>
              <a:cs typeface="Times New Roman" panose="02020603050405020304" pitchFamily="18" charset="0"/>
            </a:endParaRPr>
          </a:p>
          <a:p>
            <a:pPr marL="0" indent="0">
              <a:buNone/>
            </a:pPr>
            <a:r>
              <a:rPr lang="en-US" sz="2400" b="1" dirty="0">
                <a:latin typeface="Gill Sans MT" panose="020B0502020104020203" pitchFamily="34" charset="0"/>
                <a:cs typeface="Times New Roman" panose="02020603050405020304" pitchFamily="18" charset="0"/>
              </a:rPr>
              <a:t>Healthcare System Preparedness </a:t>
            </a:r>
            <a:r>
              <a:rPr lang="en-US" sz="2400" dirty="0">
                <a:latin typeface="Gill Sans MT" panose="020B0502020104020203" pitchFamily="34" charset="0"/>
                <a:cs typeface="Times New Roman" panose="02020603050405020304" pitchFamily="18" charset="0"/>
              </a:rPr>
              <a:t>ensures that there is capacity and capability for provision of critical public health and medical services in order to reduce the potential for adverse health outcomes during an event. </a:t>
            </a:r>
          </a:p>
          <a:p>
            <a:pPr marL="0" indent="0">
              <a:buNone/>
            </a:pPr>
            <a:endParaRPr lang="en-US" sz="1800" dirty="0">
              <a:latin typeface="Gill Sans MT" panose="020B0502020104020203" pitchFamily="34" charset="0"/>
              <a:cs typeface="Times New Roman" panose="02020603050405020304" pitchFamily="18" charset="0"/>
            </a:endParaRPr>
          </a:p>
        </p:txBody>
      </p:sp>
    </p:spTree>
    <p:extLst>
      <p:ext uri="{BB962C8B-B14F-4D97-AF65-F5344CB8AC3E}">
        <p14:creationId xmlns:p14="http://schemas.microsoft.com/office/powerpoint/2010/main" val="3364617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9C841-8EE3-79E0-8B5F-D1A5AF771405}"/>
              </a:ext>
            </a:extLst>
          </p:cNvPr>
          <p:cNvSpPr>
            <a:spLocks noGrp="1"/>
          </p:cNvSpPr>
          <p:nvPr>
            <p:ph type="title"/>
          </p:nvPr>
        </p:nvSpPr>
        <p:spPr/>
        <p:txBody>
          <a:bodyPr/>
          <a:lstStyle/>
          <a:p>
            <a:r>
              <a:rPr lang="en-US" dirty="0">
                <a:latin typeface="Gill Sans MT" panose="020B0502020104020203" pitchFamily="34" charset="0"/>
              </a:rPr>
              <a:t>Why Personal Preparedness? </a:t>
            </a:r>
          </a:p>
        </p:txBody>
      </p:sp>
      <p:sp>
        <p:nvSpPr>
          <p:cNvPr id="6" name="TextBox 5">
            <a:extLst>
              <a:ext uri="{FF2B5EF4-FFF2-40B4-BE49-F238E27FC236}">
                <a16:creationId xmlns:a16="http://schemas.microsoft.com/office/drawing/2014/main" id="{DF35EF5A-035E-AFB6-5E69-4BB2CEDD3E54}"/>
              </a:ext>
            </a:extLst>
          </p:cNvPr>
          <p:cNvSpPr txBox="1"/>
          <p:nvPr/>
        </p:nvSpPr>
        <p:spPr>
          <a:xfrm>
            <a:off x="838200" y="1618021"/>
            <a:ext cx="10727987" cy="2860463"/>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Having a personal and family preparedness plan increases your chances of staying safe and helps you to be resilient during and after a disaster.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To ‘live with resilience’ means that no matter what obstacles you will face, you will survive and get back to normal. A well thought out plan also enables you and your family to be as comfortable as possible during and after a disaster. </a:t>
            </a:r>
          </a:p>
          <a:p>
            <a:pPr marL="0" marR="0">
              <a:lnSpc>
                <a:spcPct val="107000"/>
              </a:lnSpc>
              <a:spcBef>
                <a:spcPts val="0"/>
              </a:spcBef>
              <a:spcAft>
                <a:spcPts val="8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9147251F-FBE9-890D-72C9-8F17F7B3210E}"/>
              </a:ext>
            </a:extLst>
          </p:cNvPr>
          <p:cNvSpPr txBox="1"/>
          <p:nvPr/>
        </p:nvSpPr>
        <p:spPr>
          <a:xfrm>
            <a:off x="792805" y="3508189"/>
            <a:ext cx="6094378" cy="2757871"/>
          </a:xfrm>
          <a:prstGeom prst="rect">
            <a:avLst/>
          </a:prstGeom>
          <a:noFill/>
        </p:spPr>
        <p:txBody>
          <a:bodyPr wrap="squar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As a Health Center staff member, you will want to be assured that your family is taken care of before you answer your Health Center’s call to report to work. Your family plan will help you at home and at work and does not have to be long or complex to be effective.</a:t>
            </a:r>
          </a:p>
          <a:p>
            <a:pPr>
              <a:lnSpc>
                <a:spcPct val="107000"/>
              </a:lnSpc>
              <a:spcAft>
                <a:spcPts val="8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gn="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hlinkClick r:id="rId2"/>
              </a:rPr>
              <a:t>The NCDP Model for Disaster Preparedness</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a:extLst>
              <a:ext uri="{FF2B5EF4-FFF2-40B4-BE49-F238E27FC236}">
                <a16:creationId xmlns:a16="http://schemas.microsoft.com/office/drawing/2014/main" id="{D44E204C-A261-B069-70C9-BD96A5216AD7}"/>
              </a:ext>
            </a:extLst>
          </p:cNvPr>
          <p:cNvPicPr>
            <a:picLocks noChangeAspect="1"/>
          </p:cNvPicPr>
          <p:nvPr/>
        </p:nvPicPr>
        <p:blipFill>
          <a:blip r:embed="rId3"/>
          <a:stretch>
            <a:fillRect/>
          </a:stretch>
        </p:blipFill>
        <p:spPr>
          <a:xfrm>
            <a:off x="7531101" y="3191745"/>
            <a:ext cx="3822699" cy="2860463"/>
          </a:xfrm>
          <a:prstGeom prst="rect">
            <a:avLst/>
          </a:prstGeom>
        </p:spPr>
      </p:pic>
    </p:spTree>
    <p:extLst>
      <p:ext uri="{BB962C8B-B14F-4D97-AF65-F5344CB8AC3E}">
        <p14:creationId xmlns:p14="http://schemas.microsoft.com/office/powerpoint/2010/main" val="3700105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181BB-D606-D791-CE3E-DAFEF1BB9626}"/>
              </a:ext>
            </a:extLst>
          </p:cNvPr>
          <p:cNvSpPr>
            <a:spLocks noGrp="1"/>
          </p:cNvSpPr>
          <p:nvPr>
            <p:ph type="title"/>
          </p:nvPr>
        </p:nvSpPr>
        <p:spPr/>
        <p:txBody>
          <a:bodyPr/>
          <a:lstStyle/>
          <a:p>
            <a:r>
              <a:rPr lang="en-US" dirty="0">
                <a:latin typeface="Gill Sans MT" panose="020B0502020104020203" pitchFamily="34" charset="0"/>
              </a:rPr>
              <a:t>Food for Thought… </a:t>
            </a:r>
          </a:p>
        </p:txBody>
      </p:sp>
      <p:sp>
        <p:nvSpPr>
          <p:cNvPr id="3" name="Content Placeholder 2">
            <a:extLst>
              <a:ext uri="{FF2B5EF4-FFF2-40B4-BE49-F238E27FC236}">
                <a16:creationId xmlns:a16="http://schemas.microsoft.com/office/drawing/2014/main" id="{12CCB4D1-C938-461C-7FCB-6671E7E9C3B6}"/>
              </a:ext>
            </a:extLst>
          </p:cNvPr>
          <p:cNvSpPr>
            <a:spLocks noGrp="1"/>
          </p:cNvSpPr>
          <p:nvPr>
            <p:ph idx="1"/>
          </p:nvPr>
        </p:nvSpPr>
        <p:spPr>
          <a:xfrm>
            <a:off x="838200" y="1825624"/>
            <a:ext cx="7868055" cy="4351339"/>
          </a:xfrm>
        </p:spPr>
        <p:txBody>
          <a:bodyPr>
            <a:normAutofit/>
          </a:bodyPr>
          <a:lstStyle/>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Being personally prepared is more than completing a checklist or assembling a kit. Being prepared requires planning based on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thinking</a:t>
            </a:r>
            <a:r>
              <a:rPr lang="en-US" sz="1800" dirty="0">
                <a:effectLst/>
                <a:latin typeface="Calibri" panose="020F0502020204030204" pitchFamily="34" charset="0"/>
                <a:ea typeface="Calibri" panose="020F0502020204030204" pitchFamily="34" charset="0"/>
                <a:cs typeface="Times New Roman" panose="02020603050405020304" pitchFamily="18" charset="0"/>
              </a:rPr>
              <a:t>–thinking about the risks you face, the needs of your household and the way you and your family live and work day-to-day.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It also means thinking about how you want to live during the days immediately following a disaster when government and community services may not be available, for days or weeks.</a:t>
            </a:r>
          </a:p>
          <a:p>
            <a:pPr marL="0" marR="0" indent="0">
              <a:lnSpc>
                <a:spcPct val="107000"/>
              </a:lnSpc>
              <a:spcBef>
                <a:spcPts val="0"/>
              </a:spcBef>
              <a:spcAft>
                <a:spcPts val="800"/>
              </a:spcAft>
              <a:buNone/>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800" b="1" dirty="0">
                <a:effectLst/>
                <a:latin typeface="Calibri" panose="020F0502020204030204" pitchFamily="34" charset="0"/>
                <a:ea typeface="Calibri" panose="020F0502020204030204" pitchFamily="34" charset="0"/>
                <a:cs typeface="Times New Roman" panose="02020603050405020304" pitchFamily="18" charset="0"/>
              </a:rPr>
              <a:t>Consider These Scenarios: </a:t>
            </a:r>
            <a:r>
              <a:rPr lang="en-US" sz="1800" dirty="0">
                <a:effectLst/>
                <a:latin typeface="Calibri" panose="020F0502020204030204" pitchFamily="34" charset="0"/>
                <a:ea typeface="Calibri" panose="020F0502020204030204" pitchFamily="34" charset="0"/>
                <a:cs typeface="Times New Roman" panose="02020603050405020304" pitchFamily="18" charset="0"/>
              </a:rPr>
              <a:t>Stay, Go, or Shelter in Place? Each of these situations demands decisions and requires emergency supplies. It is best to know your risks now and plan proactively according to your household needs. </a:t>
            </a:r>
          </a:p>
        </p:txBody>
      </p:sp>
      <p:graphicFrame>
        <p:nvGraphicFramePr>
          <p:cNvPr id="4" name="Diagram 3">
            <a:extLst>
              <a:ext uri="{FF2B5EF4-FFF2-40B4-BE49-F238E27FC236}">
                <a16:creationId xmlns:a16="http://schemas.microsoft.com/office/drawing/2014/main" id="{19C742AC-ABB6-09CA-3D43-4ADEA60337DC}"/>
              </a:ext>
            </a:extLst>
          </p:cNvPr>
          <p:cNvGraphicFramePr/>
          <p:nvPr>
            <p:extLst>
              <p:ext uri="{D42A27DB-BD31-4B8C-83A1-F6EECF244321}">
                <p14:modId xmlns:p14="http://schemas.microsoft.com/office/powerpoint/2010/main" val="930069682"/>
              </p:ext>
            </p:extLst>
          </p:nvPr>
        </p:nvGraphicFramePr>
        <p:xfrm>
          <a:off x="7597303" y="0"/>
          <a:ext cx="5781472" cy="6614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533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graphicEl>
                                              <a:dgm id="{245E9BB5-C45E-472D-A281-7E061172D985}"/>
                                            </p:graphicEl>
                                          </p:spTgt>
                                        </p:tgtEl>
                                        <p:attrNameLst>
                                          <p:attrName>style.visibility</p:attrName>
                                        </p:attrNameLst>
                                      </p:cBhvr>
                                      <p:to>
                                        <p:strVal val="visible"/>
                                      </p:to>
                                    </p:set>
                                    <p:anim calcmode="lin" valueType="num">
                                      <p:cBhvr>
                                        <p:cTn id="7" dur="1000" fill="hold"/>
                                        <p:tgtEl>
                                          <p:spTgt spid="4">
                                            <p:graphicEl>
                                              <a:dgm id="{245E9BB5-C45E-472D-A281-7E061172D985}"/>
                                            </p:graphicEl>
                                          </p:spTgt>
                                        </p:tgtEl>
                                        <p:attrNameLst>
                                          <p:attrName>ppt_w</p:attrName>
                                        </p:attrNameLst>
                                      </p:cBhvr>
                                      <p:tavLst>
                                        <p:tav tm="0">
                                          <p:val>
                                            <p:fltVal val="0"/>
                                          </p:val>
                                        </p:tav>
                                        <p:tav tm="100000">
                                          <p:val>
                                            <p:strVal val="#ppt_w"/>
                                          </p:val>
                                        </p:tav>
                                      </p:tavLst>
                                    </p:anim>
                                    <p:anim calcmode="lin" valueType="num">
                                      <p:cBhvr>
                                        <p:cTn id="8" dur="1000" fill="hold"/>
                                        <p:tgtEl>
                                          <p:spTgt spid="4">
                                            <p:graphicEl>
                                              <a:dgm id="{245E9BB5-C45E-472D-A281-7E061172D985}"/>
                                            </p:graphicEl>
                                          </p:spTgt>
                                        </p:tgtEl>
                                        <p:attrNameLst>
                                          <p:attrName>ppt_h</p:attrName>
                                        </p:attrNameLst>
                                      </p:cBhvr>
                                      <p:tavLst>
                                        <p:tav tm="0">
                                          <p:val>
                                            <p:fltVal val="0"/>
                                          </p:val>
                                        </p:tav>
                                        <p:tav tm="100000">
                                          <p:val>
                                            <p:strVal val="#ppt_h"/>
                                          </p:val>
                                        </p:tav>
                                      </p:tavLst>
                                    </p:anim>
                                    <p:anim calcmode="lin" valueType="num">
                                      <p:cBhvr>
                                        <p:cTn id="9" dur="1000" fill="hold"/>
                                        <p:tgtEl>
                                          <p:spTgt spid="4">
                                            <p:graphicEl>
                                              <a:dgm id="{245E9BB5-C45E-472D-A281-7E061172D985}"/>
                                            </p:graphicEl>
                                          </p:spTgt>
                                        </p:tgtEl>
                                        <p:attrNameLst>
                                          <p:attrName>style.rotation</p:attrName>
                                        </p:attrNameLst>
                                      </p:cBhvr>
                                      <p:tavLst>
                                        <p:tav tm="0">
                                          <p:val>
                                            <p:fltVal val="90"/>
                                          </p:val>
                                        </p:tav>
                                        <p:tav tm="100000">
                                          <p:val>
                                            <p:fltVal val="0"/>
                                          </p:val>
                                        </p:tav>
                                      </p:tavLst>
                                    </p:anim>
                                    <p:animEffect transition="in" filter="fade">
                                      <p:cBhvr>
                                        <p:cTn id="10" dur="1000"/>
                                        <p:tgtEl>
                                          <p:spTgt spid="4">
                                            <p:graphicEl>
                                              <a:dgm id="{245E9BB5-C45E-472D-A281-7E061172D985}"/>
                                            </p:graphicEl>
                                          </p:spTgt>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4">
                                            <p:graphicEl>
                                              <a:dgm id="{01B29F52-F012-4AE1-A958-01FD51D323E0}"/>
                                            </p:graphicEl>
                                          </p:spTgt>
                                        </p:tgtEl>
                                        <p:attrNameLst>
                                          <p:attrName>style.visibility</p:attrName>
                                        </p:attrNameLst>
                                      </p:cBhvr>
                                      <p:to>
                                        <p:strVal val="visible"/>
                                      </p:to>
                                    </p:set>
                                    <p:anim calcmode="lin" valueType="num">
                                      <p:cBhvr>
                                        <p:cTn id="13" dur="1000" fill="hold"/>
                                        <p:tgtEl>
                                          <p:spTgt spid="4">
                                            <p:graphicEl>
                                              <a:dgm id="{01B29F52-F012-4AE1-A958-01FD51D323E0}"/>
                                            </p:graphicEl>
                                          </p:spTgt>
                                        </p:tgtEl>
                                        <p:attrNameLst>
                                          <p:attrName>ppt_w</p:attrName>
                                        </p:attrNameLst>
                                      </p:cBhvr>
                                      <p:tavLst>
                                        <p:tav tm="0">
                                          <p:val>
                                            <p:fltVal val="0"/>
                                          </p:val>
                                        </p:tav>
                                        <p:tav tm="100000">
                                          <p:val>
                                            <p:strVal val="#ppt_w"/>
                                          </p:val>
                                        </p:tav>
                                      </p:tavLst>
                                    </p:anim>
                                    <p:anim calcmode="lin" valueType="num">
                                      <p:cBhvr>
                                        <p:cTn id="14" dur="1000" fill="hold"/>
                                        <p:tgtEl>
                                          <p:spTgt spid="4">
                                            <p:graphicEl>
                                              <a:dgm id="{01B29F52-F012-4AE1-A958-01FD51D323E0}"/>
                                            </p:graphicEl>
                                          </p:spTgt>
                                        </p:tgtEl>
                                        <p:attrNameLst>
                                          <p:attrName>ppt_h</p:attrName>
                                        </p:attrNameLst>
                                      </p:cBhvr>
                                      <p:tavLst>
                                        <p:tav tm="0">
                                          <p:val>
                                            <p:fltVal val="0"/>
                                          </p:val>
                                        </p:tav>
                                        <p:tav tm="100000">
                                          <p:val>
                                            <p:strVal val="#ppt_h"/>
                                          </p:val>
                                        </p:tav>
                                      </p:tavLst>
                                    </p:anim>
                                    <p:anim calcmode="lin" valueType="num">
                                      <p:cBhvr>
                                        <p:cTn id="15" dur="1000" fill="hold"/>
                                        <p:tgtEl>
                                          <p:spTgt spid="4">
                                            <p:graphicEl>
                                              <a:dgm id="{01B29F52-F012-4AE1-A958-01FD51D323E0}"/>
                                            </p:graphicEl>
                                          </p:spTgt>
                                        </p:tgtEl>
                                        <p:attrNameLst>
                                          <p:attrName>style.rotation</p:attrName>
                                        </p:attrNameLst>
                                      </p:cBhvr>
                                      <p:tavLst>
                                        <p:tav tm="0">
                                          <p:val>
                                            <p:fltVal val="90"/>
                                          </p:val>
                                        </p:tav>
                                        <p:tav tm="100000">
                                          <p:val>
                                            <p:fltVal val="0"/>
                                          </p:val>
                                        </p:tav>
                                      </p:tavLst>
                                    </p:anim>
                                    <p:animEffect transition="in" filter="fade">
                                      <p:cBhvr>
                                        <p:cTn id="16" dur="1000"/>
                                        <p:tgtEl>
                                          <p:spTgt spid="4">
                                            <p:graphicEl>
                                              <a:dgm id="{01B29F52-F012-4AE1-A958-01FD51D323E0}"/>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4">
                                            <p:graphicEl>
                                              <a:dgm id="{7C70080D-2F29-41FB-84A8-9AC8C973395E}"/>
                                            </p:graphicEl>
                                          </p:spTgt>
                                        </p:tgtEl>
                                        <p:attrNameLst>
                                          <p:attrName>style.visibility</p:attrName>
                                        </p:attrNameLst>
                                      </p:cBhvr>
                                      <p:to>
                                        <p:strVal val="visible"/>
                                      </p:to>
                                    </p:set>
                                    <p:anim calcmode="lin" valueType="num">
                                      <p:cBhvr>
                                        <p:cTn id="21" dur="1000" fill="hold"/>
                                        <p:tgtEl>
                                          <p:spTgt spid="4">
                                            <p:graphicEl>
                                              <a:dgm id="{7C70080D-2F29-41FB-84A8-9AC8C973395E}"/>
                                            </p:graphicEl>
                                          </p:spTgt>
                                        </p:tgtEl>
                                        <p:attrNameLst>
                                          <p:attrName>ppt_w</p:attrName>
                                        </p:attrNameLst>
                                      </p:cBhvr>
                                      <p:tavLst>
                                        <p:tav tm="0">
                                          <p:val>
                                            <p:fltVal val="0"/>
                                          </p:val>
                                        </p:tav>
                                        <p:tav tm="100000">
                                          <p:val>
                                            <p:strVal val="#ppt_w"/>
                                          </p:val>
                                        </p:tav>
                                      </p:tavLst>
                                    </p:anim>
                                    <p:anim calcmode="lin" valueType="num">
                                      <p:cBhvr>
                                        <p:cTn id="22" dur="1000" fill="hold"/>
                                        <p:tgtEl>
                                          <p:spTgt spid="4">
                                            <p:graphicEl>
                                              <a:dgm id="{7C70080D-2F29-41FB-84A8-9AC8C973395E}"/>
                                            </p:graphicEl>
                                          </p:spTgt>
                                        </p:tgtEl>
                                        <p:attrNameLst>
                                          <p:attrName>ppt_h</p:attrName>
                                        </p:attrNameLst>
                                      </p:cBhvr>
                                      <p:tavLst>
                                        <p:tav tm="0">
                                          <p:val>
                                            <p:fltVal val="0"/>
                                          </p:val>
                                        </p:tav>
                                        <p:tav tm="100000">
                                          <p:val>
                                            <p:strVal val="#ppt_h"/>
                                          </p:val>
                                        </p:tav>
                                      </p:tavLst>
                                    </p:anim>
                                    <p:anim calcmode="lin" valueType="num">
                                      <p:cBhvr>
                                        <p:cTn id="23" dur="1000" fill="hold"/>
                                        <p:tgtEl>
                                          <p:spTgt spid="4">
                                            <p:graphicEl>
                                              <a:dgm id="{7C70080D-2F29-41FB-84A8-9AC8C973395E}"/>
                                            </p:graphicEl>
                                          </p:spTgt>
                                        </p:tgtEl>
                                        <p:attrNameLst>
                                          <p:attrName>style.rotation</p:attrName>
                                        </p:attrNameLst>
                                      </p:cBhvr>
                                      <p:tavLst>
                                        <p:tav tm="0">
                                          <p:val>
                                            <p:fltVal val="90"/>
                                          </p:val>
                                        </p:tav>
                                        <p:tav tm="100000">
                                          <p:val>
                                            <p:fltVal val="0"/>
                                          </p:val>
                                        </p:tav>
                                      </p:tavLst>
                                    </p:anim>
                                    <p:animEffect transition="in" filter="fade">
                                      <p:cBhvr>
                                        <p:cTn id="24" dur="1000"/>
                                        <p:tgtEl>
                                          <p:spTgt spid="4">
                                            <p:graphicEl>
                                              <a:dgm id="{7C70080D-2F29-41FB-84A8-9AC8C973395E}"/>
                                            </p:graphicEl>
                                          </p:spTgt>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4">
                                            <p:graphicEl>
                                              <a:dgm id="{3BFA83A3-187D-462D-B18E-6A29C7D2820A}"/>
                                            </p:graphicEl>
                                          </p:spTgt>
                                        </p:tgtEl>
                                        <p:attrNameLst>
                                          <p:attrName>style.visibility</p:attrName>
                                        </p:attrNameLst>
                                      </p:cBhvr>
                                      <p:to>
                                        <p:strVal val="visible"/>
                                      </p:to>
                                    </p:set>
                                    <p:anim calcmode="lin" valueType="num">
                                      <p:cBhvr>
                                        <p:cTn id="27" dur="1000" fill="hold"/>
                                        <p:tgtEl>
                                          <p:spTgt spid="4">
                                            <p:graphicEl>
                                              <a:dgm id="{3BFA83A3-187D-462D-B18E-6A29C7D2820A}"/>
                                            </p:graphicEl>
                                          </p:spTgt>
                                        </p:tgtEl>
                                        <p:attrNameLst>
                                          <p:attrName>ppt_w</p:attrName>
                                        </p:attrNameLst>
                                      </p:cBhvr>
                                      <p:tavLst>
                                        <p:tav tm="0">
                                          <p:val>
                                            <p:fltVal val="0"/>
                                          </p:val>
                                        </p:tav>
                                        <p:tav tm="100000">
                                          <p:val>
                                            <p:strVal val="#ppt_w"/>
                                          </p:val>
                                        </p:tav>
                                      </p:tavLst>
                                    </p:anim>
                                    <p:anim calcmode="lin" valueType="num">
                                      <p:cBhvr>
                                        <p:cTn id="28" dur="1000" fill="hold"/>
                                        <p:tgtEl>
                                          <p:spTgt spid="4">
                                            <p:graphicEl>
                                              <a:dgm id="{3BFA83A3-187D-462D-B18E-6A29C7D2820A}"/>
                                            </p:graphicEl>
                                          </p:spTgt>
                                        </p:tgtEl>
                                        <p:attrNameLst>
                                          <p:attrName>ppt_h</p:attrName>
                                        </p:attrNameLst>
                                      </p:cBhvr>
                                      <p:tavLst>
                                        <p:tav tm="0">
                                          <p:val>
                                            <p:fltVal val="0"/>
                                          </p:val>
                                        </p:tav>
                                        <p:tav tm="100000">
                                          <p:val>
                                            <p:strVal val="#ppt_h"/>
                                          </p:val>
                                        </p:tav>
                                      </p:tavLst>
                                    </p:anim>
                                    <p:anim calcmode="lin" valueType="num">
                                      <p:cBhvr>
                                        <p:cTn id="29" dur="1000" fill="hold"/>
                                        <p:tgtEl>
                                          <p:spTgt spid="4">
                                            <p:graphicEl>
                                              <a:dgm id="{3BFA83A3-187D-462D-B18E-6A29C7D2820A}"/>
                                            </p:graphicEl>
                                          </p:spTgt>
                                        </p:tgtEl>
                                        <p:attrNameLst>
                                          <p:attrName>style.rotation</p:attrName>
                                        </p:attrNameLst>
                                      </p:cBhvr>
                                      <p:tavLst>
                                        <p:tav tm="0">
                                          <p:val>
                                            <p:fltVal val="90"/>
                                          </p:val>
                                        </p:tav>
                                        <p:tav tm="100000">
                                          <p:val>
                                            <p:fltVal val="0"/>
                                          </p:val>
                                        </p:tav>
                                      </p:tavLst>
                                    </p:anim>
                                    <p:animEffect transition="in" filter="fade">
                                      <p:cBhvr>
                                        <p:cTn id="30" dur="1000"/>
                                        <p:tgtEl>
                                          <p:spTgt spid="4">
                                            <p:graphicEl>
                                              <a:dgm id="{3BFA83A3-187D-462D-B18E-6A29C7D2820A}"/>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4">
                                            <p:graphicEl>
                                              <a:dgm id="{BF2E70AB-A172-4212-A658-CD96721CF73A}"/>
                                            </p:graphicEl>
                                          </p:spTgt>
                                        </p:tgtEl>
                                        <p:attrNameLst>
                                          <p:attrName>style.visibility</p:attrName>
                                        </p:attrNameLst>
                                      </p:cBhvr>
                                      <p:to>
                                        <p:strVal val="visible"/>
                                      </p:to>
                                    </p:set>
                                    <p:anim calcmode="lin" valueType="num">
                                      <p:cBhvr>
                                        <p:cTn id="35" dur="1000" fill="hold"/>
                                        <p:tgtEl>
                                          <p:spTgt spid="4">
                                            <p:graphicEl>
                                              <a:dgm id="{BF2E70AB-A172-4212-A658-CD96721CF73A}"/>
                                            </p:graphicEl>
                                          </p:spTgt>
                                        </p:tgtEl>
                                        <p:attrNameLst>
                                          <p:attrName>ppt_w</p:attrName>
                                        </p:attrNameLst>
                                      </p:cBhvr>
                                      <p:tavLst>
                                        <p:tav tm="0">
                                          <p:val>
                                            <p:fltVal val="0"/>
                                          </p:val>
                                        </p:tav>
                                        <p:tav tm="100000">
                                          <p:val>
                                            <p:strVal val="#ppt_w"/>
                                          </p:val>
                                        </p:tav>
                                      </p:tavLst>
                                    </p:anim>
                                    <p:anim calcmode="lin" valueType="num">
                                      <p:cBhvr>
                                        <p:cTn id="36" dur="1000" fill="hold"/>
                                        <p:tgtEl>
                                          <p:spTgt spid="4">
                                            <p:graphicEl>
                                              <a:dgm id="{BF2E70AB-A172-4212-A658-CD96721CF73A}"/>
                                            </p:graphicEl>
                                          </p:spTgt>
                                        </p:tgtEl>
                                        <p:attrNameLst>
                                          <p:attrName>ppt_h</p:attrName>
                                        </p:attrNameLst>
                                      </p:cBhvr>
                                      <p:tavLst>
                                        <p:tav tm="0">
                                          <p:val>
                                            <p:fltVal val="0"/>
                                          </p:val>
                                        </p:tav>
                                        <p:tav tm="100000">
                                          <p:val>
                                            <p:strVal val="#ppt_h"/>
                                          </p:val>
                                        </p:tav>
                                      </p:tavLst>
                                    </p:anim>
                                    <p:anim calcmode="lin" valueType="num">
                                      <p:cBhvr>
                                        <p:cTn id="37" dur="1000" fill="hold"/>
                                        <p:tgtEl>
                                          <p:spTgt spid="4">
                                            <p:graphicEl>
                                              <a:dgm id="{BF2E70AB-A172-4212-A658-CD96721CF73A}"/>
                                            </p:graphicEl>
                                          </p:spTgt>
                                        </p:tgtEl>
                                        <p:attrNameLst>
                                          <p:attrName>style.rotation</p:attrName>
                                        </p:attrNameLst>
                                      </p:cBhvr>
                                      <p:tavLst>
                                        <p:tav tm="0">
                                          <p:val>
                                            <p:fltVal val="90"/>
                                          </p:val>
                                        </p:tav>
                                        <p:tav tm="100000">
                                          <p:val>
                                            <p:fltVal val="0"/>
                                          </p:val>
                                        </p:tav>
                                      </p:tavLst>
                                    </p:anim>
                                    <p:animEffect transition="in" filter="fade">
                                      <p:cBhvr>
                                        <p:cTn id="38" dur="1000"/>
                                        <p:tgtEl>
                                          <p:spTgt spid="4">
                                            <p:graphicEl>
                                              <a:dgm id="{BF2E70AB-A172-4212-A658-CD96721CF73A}"/>
                                            </p:graphicEl>
                                          </p:spTgt>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4">
                                            <p:graphicEl>
                                              <a:dgm id="{FA9E2D72-E73F-407B-9C6A-28741BDC5CAE}"/>
                                            </p:graphicEl>
                                          </p:spTgt>
                                        </p:tgtEl>
                                        <p:attrNameLst>
                                          <p:attrName>style.visibility</p:attrName>
                                        </p:attrNameLst>
                                      </p:cBhvr>
                                      <p:to>
                                        <p:strVal val="visible"/>
                                      </p:to>
                                    </p:set>
                                    <p:anim calcmode="lin" valueType="num">
                                      <p:cBhvr>
                                        <p:cTn id="41" dur="1000" fill="hold"/>
                                        <p:tgtEl>
                                          <p:spTgt spid="4">
                                            <p:graphicEl>
                                              <a:dgm id="{FA9E2D72-E73F-407B-9C6A-28741BDC5CAE}"/>
                                            </p:graphicEl>
                                          </p:spTgt>
                                        </p:tgtEl>
                                        <p:attrNameLst>
                                          <p:attrName>ppt_w</p:attrName>
                                        </p:attrNameLst>
                                      </p:cBhvr>
                                      <p:tavLst>
                                        <p:tav tm="0">
                                          <p:val>
                                            <p:fltVal val="0"/>
                                          </p:val>
                                        </p:tav>
                                        <p:tav tm="100000">
                                          <p:val>
                                            <p:strVal val="#ppt_w"/>
                                          </p:val>
                                        </p:tav>
                                      </p:tavLst>
                                    </p:anim>
                                    <p:anim calcmode="lin" valueType="num">
                                      <p:cBhvr>
                                        <p:cTn id="42" dur="1000" fill="hold"/>
                                        <p:tgtEl>
                                          <p:spTgt spid="4">
                                            <p:graphicEl>
                                              <a:dgm id="{FA9E2D72-E73F-407B-9C6A-28741BDC5CAE}"/>
                                            </p:graphicEl>
                                          </p:spTgt>
                                        </p:tgtEl>
                                        <p:attrNameLst>
                                          <p:attrName>ppt_h</p:attrName>
                                        </p:attrNameLst>
                                      </p:cBhvr>
                                      <p:tavLst>
                                        <p:tav tm="0">
                                          <p:val>
                                            <p:fltVal val="0"/>
                                          </p:val>
                                        </p:tav>
                                        <p:tav tm="100000">
                                          <p:val>
                                            <p:strVal val="#ppt_h"/>
                                          </p:val>
                                        </p:tav>
                                      </p:tavLst>
                                    </p:anim>
                                    <p:anim calcmode="lin" valueType="num">
                                      <p:cBhvr>
                                        <p:cTn id="43" dur="1000" fill="hold"/>
                                        <p:tgtEl>
                                          <p:spTgt spid="4">
                                            <p:graphicEl>
                                              <a:dgm id="{FA9E2D72-E73F-407B-9C6A-28741BDC5CAE}"/>
                                            </p:graphicEl>
                                          </p:spTgt>
                                        </p:tgtEl>
                                        <p:attrNameLst>
                                          <p:attrName>style.rotation</p:attrName>
                                        </p:attrNameLst>
                                      </p:cBhvr>
                                      <p:tavLst>
                                        <p:tav tm="0">
                                          <p:val>
                                            <p:fltVal val="90"/>
                                          </p:val>
                                        </p:tav>
                                        <p:tav tm="100000">
                                          <p:val>
                                            <p:fltVal val="0"/>
                                          </p:val>
                                        </p:tav>
                                      </p:tavLst>
                                    </p:anim>
                                    <p:animEffect transition="in" filter="fade">
                                      <p:cBhvr>
                                        <p:cTn id="44" dur="1000"/>
                                        <p:tgtEl>
                                          <p:spTgt spid="4">
                                            <p:graphicEl>
                                              <a:dgm id="{FA9E2D72-E73F-407B-9C6A-28741BDC5CAE}"/>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4">
                                            <p:graphicEl>
                                              <a:dgm id="{D68279B0-795C-462D-BDCE-E1F72F3CCC28}"/>
                                            </p:graphicEl>
                                          </p:spTgt>
                                        </p:tgtEl>
                                        <p:attrNameLst>
                                          <p:attrName>style.visibility</p:attrName>
                                        </p:attrNameLst>
                                      </p:cBhvr>
                                      <p:to>
                                        <p:strVal val="visible"/>
                                      </p:to>
                                    </p:set>
                                    <p:anim calcmode="lin" valueType="num">
                                      <p:cBhvr>
                                        <p:cTn id="49" dur="1000" fill="hold"/>
                                        <p:tgtEl>
                                          <p:spTgt spid="4">
                                            <p:graphicEl>
                                              <a:dgm id="{D68279B0-795C-462D-BDCE-E1F72F3CCC28}"/>
                                            </p:graphicEl>
                                          </p:spTgt>
                                        </p:tgtEl>
                                        <p:attrNameLst>
                                          <p:attrName>ppt_w</p:attrName>
                                        </p:attrNameLst>
                                      </p:cBhvr>
                                      <p:tavLst>
                                        <p:tav tm="0">
                                          <p:val>
                                            <p:fltVal val="0"/>
                                          </p:val>
                                        </p:tav>
                                        <p:tav tm="100000">
                                          <p:val>
                                            <p:strVal val="#ppt_w"/>
                                          </p:val>
                                        </p:tav>
                                      </p:tavLst>
                                    </p:anim>
                                    <p:anim calcmode="lin" valueType="num">
                                      <p:cBhvr>
                                        <p:cTn id="50" dur="1000" fill="hold"/>
                                        <p:tgtEl>
                                          <p:spTgt spid="4">
                                            <p:graphicEl>
                                              <a:dgm id="{D68279B0-795C-462D-BDCE-E1F72F3CCC28}"/>
                                            </p:graphicEl>
                                          </p:spTgt>
                                        </p:tgtEl>
                                        <p:attrNameLst>
                                          <p:attrName>ppt_h</p:attrName>
                                        </p:attrNameLst>
                                      </p:cBhvr>
                                      <p:tavLst>
                                        <p:tav tm="0">
                                          <p:val>
                                            <p:fltVal val="0"/>
                                          </p:val>
                                        </p:tav>
                                        <p:tav tm="100000">
                                          <p:val>
                                            <p:strVal val="#ppt_h"/>
                                          </p:val>
                                        </p:tav>
                                      </p:tavLst>
                                    </p:anim>
                                    <p:anim calcmode="lin" valueType="num">
                                      <p:cBhvr>
                                        <p:cTn id="51" dur="1000" fill="hold"/>
                                        <p:tgtEl>
                                          <p:spTgt spid="4">
                                            <p:graphicEl>
                                              <a:dgm id="{D68279B0-795C-462D-BDCE-E1F72F3CCC28}"/>
                                            </p:graphicEl>
                                          </p:spTgt>
                                        </p:tgtEl>
                                        <p:attrNameLst>
                                          <p:attrName>style.rotation</p:attrName>
                                        </p:attrNameLst>
                                      </p:cBhvr>
                                      <p:tavLst>
                                        <p:tav tm="0">
                                          <p:val>
                                            <p:fltVal val="90"/>
                                          </p:val>
                                        </p:tav>
                                        <p:tav tm="100000">
                                          <p:val>
                                            <p:fltVal val="0"/>
                                          </p:val>
                                        </p:tav>
                                      </p:tavLst>
                                    </p:anim>
                                    <p:animEffect transition="in" filter="fade">
                                      <p:cBhvr>
                                        <p:cTn id="52" dur="1000"/>
                                        <p:tgtEl>
                                          <p:spTgt spid="4">
                                            <p:graphicEl>
                                              <a:dgm id="{D68279B0-795C-462D-BDCE-E1F72F3CCC28}"/>
                                            </p:graphicEl>
                                          </p:spTgt>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4">
                                            <p:graphicEl>
                                              <a:dgm id="{8AA5CD47-1F5A-4D5E-9436-45C1B2F36B02}"/>
                                            </p:graphicEl>
                                          </p:spTgt>
                                        </p:tgtEl>
                                        <p:attrNameLst>
                                          <p:attrName>style.visibility</p:attrName>
                                        </p:attrNameLst>
                                      </p:cBhvr>
                                      <p:to>
                                        <p:strVal val="visible"/>
                                      </p:to>
                                    </p:set>
                                    <p:anim calcmode="lin" valueType="num">
                                      <p:cBhvr>
                                        <p:cTn id="55" dur="1000" fill="hold"/>
                                        <p:tgtEl>
                                          <p:spTgt spid="4">
                                            <p:graphicEl>
                                              <a:dgm id="{8AA5CD47-1F5A-4D5E-9436-45C1B2F36B02}"/>
                                            </p:graphicEl>
                                          </p:spTgt>
                                        </p:tgtEl>
                                        <p:attrNameLst>
                                          <p:attrName>ppt_w</p:attrName>
                                        </p:attrNameLst>
                                      </p:cBhvr>
                                      <p:tavLst>
                                        <p:tav tm="0">
                                          <p:val>
                                            <p:fltVal val="0"/>
                                          </p:val>
                                        </p:tav>
                                        <p:tav tm="100000">
                                          <p:val>
                                            <p:strVal val="#ppt_w"/>
                                          </p:val>
                                        </p:tav>
                                      </p:tavLst>
                                    </p:anim>
                                    <p:anim calcmode="lin" valueType="num">
                                      <p:cBhvr>
                                        <p:cTn id="56" dur="1000" fill="hold"/>
                                        <p:tgtEl>
                                          <p:spTgt spid="4">
                                            <p:graphicEl>
                                              <a:dgm id="{8AA5CD47-1F5A-4D5E-9436-45C1B2F36B02}"/>
                                            </p:graphicEl>
                                          </p:spTgt>
                                        </p:tgtEl>
                                        <p:attrNameLst>
                                          <p:attrName>ppt_h</p:attrName>
                                        </p:attrNameLst>
                                      </p:cBhvr>
                                      <p:tavLst>
                                        <p:tav tm="0">
                                          <p:val>
                                            <p:fltVal val="0"/>
                                          </p:val>
                                        </p:tav>
                                        <p:tav tm="100000">
                                          <p:val>
                                            <p:strVal val="#ppt_h"/>
                                          </p:val>
                                        </p:tav>
                                      </p:tavLst>
                                    </p:anim>
                                    <p:anim calcmode="lin" valueType="num">
                                      <p:cBhvr>
                                        <p:cTn id="57" dur="1000" fill="hold"/>
                                        <p:tgtEl>
                                          <p:spTgt spid="4">
                                            <p:graphicEl>
                                              <a:dgm id="{8AA5CD47-1F5A-4D5E-9436-45C1B2F36B02}"/>
                                            </p:graphicEl>
                                          </p:spTgt>
                                        </p:tgtEl>
                                        <p:attrNameLst>
                                          <p:attrName>style.rotation</p:attrName>
                                        </p:attrNameLst>
                                      </p:cBhvr>
                                      <p:tavLst>
                                        <p:tav tm="0">
                                          <p:val>
                                            <p:fltVal val="90"/>
                                          </p:val>
                                        </p:tav>
                                        <p:tav tm="100000">
                                          <p:val>
                                            <p:fltVal val="0"/>
                                          </p:val>
                                        </p:tav>
                                      </p:tavLst>
                                    </p:anim>
                                    <p:animEffect transition="in" filter="fade">
                                      <p:cBhvr>
                                        <p:cTn id="58" dur="1000"/>
                                        <p:tgtEl>
                                          <p:spTgt spid="4">
                                            <p:graphicEl>
                                              <a:dgm id="{8AA5CD47-1F5A-4D5E-9436-45C1B2F36B02}"/>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4">
                                            <p:graphicEl>
                                              <a:dgm id="{9A7CF0DF-DA21-4CAC-B2EC-B44AC8C52F76}"/>
                                            </p:graphicEl>
                                          </p:spTgt>
                                        </p:tgtEl>
                                        <p:attrNameLst>
                                          <p:attrName>style.visibility</p:attrName>
                                        </p:attrNameLst>
                                      </p:cBhvr>
                                      <p:to>
                                        <p:strVal val="visible"/>
                                      </p:to>
                                    </p:set>
                                    <p:anim calcmode="lin" valueType="num">
                                      <p:cBhvr>
                                        <p:cTn id="63" dur="1000" fill="hold"/>
                                        <p:tgtEl>
                                          <p:spTgt spid="4">
                                            <p:graphicEl>
                                              <a:dgm id="{9A7CF0DF-DA21-4CAC-B2EC-B44AC8C52F76}"/>
                                            </p:graphicEl>
                                          </p:spTgt>
                                        </p:tgtEl>
                                        <p:attrNameLst>
                                          <p:attrName>ppt_w</p:attrName>
                                        </p:attrNameLst>
                                      </p:cBhvr>
                                      <p:tavLst>
                                        <p:tav tm="0">
                                          <p:val>
                                            <p:fltVal val="0"/>
                                          </p:val>
                                        </p:tav>
                                        <p:tav tm="100000">
                                          <p:val>
                                            <p:strVal val="#ppt_w"/>
                                          </p:val>
                                        </p:tav>
                                      </p:tavLst>
                                    </p:anim>
                                    <p:anim calcmode="lin" valueType="num">
                                      <p:cBhvr>
                                        <p:cTn id="64" dur="1000" fill="hold"/>
                                        <p:tgtEl>
                                          <p:spTgt spid="4">
                                            <p:graphicEl>
                                              <a:dgm id="{9A7CF0DF-DA21-4CAC-B2EC-B44AC8C52F76}"/>
                                            </p:graphicEl>
                                          </p:spTgt>
                                        </p:tgtEl>
                                        <p:attrNameLst>
                                          <p:attrName>ppt_h</p:attrName>
                                        </p:attrNameLst>
                                      </p:cBhvr>
                                      <p:tavLst>
                                        <p:tav tm="0">
                                          <p:val>
                                            <p:fltVal val="0"/>
                                          </p:val>
                                        </p:tav>
                                        <p:tav tm="100000">
                                          <p:val>
                                            <p:strVal val="#ppt_h"/>
                                          </p:val>
                                        </p:tav>
                                      </p:tavLst>
                                    </p:anim>
                                    <p:anim calcmode="lin" valueType="num">
                                      <p:cBhvr>
                                        <p:cTn id="65" dur="1000" fill="hold"/>
                                        <p:tgtEl>
                                          <p:spTgt spid="4">
                                            <p:graphicEl>
                                              <a:dgm id="{9A7CF0DF-DA21-4CAC-B2EC-B44AC8C52F76}"/>
                                            </p:graphicEl>
                                          </p:spTgt>
                                        </p:tgtEl>
                                        <p:attrNameLst>
                                          <p:attrName>style.rotation</p:attrName>
                                        </p:attrNameLst>
                                      </p:cBhvr>
                                      <p:tavLst>
                                        <p:tav tm="0">
                                          <p:val>
                                            <p:fltVal val="90"/>
                                          </p:val>
                                        </p:tav>
                                        <p:tav tm="100000">
                                          <p:val>
                                            <p:fltVal val="0"/>
                                          </p:val>
                                        </p:tav>
                                      </p:tavLst>
                                    </p:anim>
                                    <p:animEffect transition="in" filter="fade">
                                      <p:cBhvr>
                                        <p:cTn id="66" dur="1000"/>
                                        <p:tgtEl>
                                          <p:spTgt spid="4">
                                            <p:graphicEl>
                                              <a:dgm id="{9A7CF0DF-DA21-4CAC-B2EC-B44AC8C52F76}"/>
                                            </p:graphicEl>
                                          </p:spTgt>
                                        </p:tgtEl>
                                      </p:cBhvr>
                                    </p:animEffect>
                                  </p:childTnLst>
                                </p:cTn>
                              </p:par>
                              <p:par>
                                <p:cTn id="67" presetID="31" presetClass="entr" presetSubtype="0" fill="hold" grpId="0" nodeType="withEffect">
                                  <p:stCondLst>
                                    <p:cond delay="0"/>
                                  </p:stCondLst>
                                  <p:childTnLst>
                                    <p:set>
                                      <p:cBhvr>
                                        <p:cTn id="68" dur="1" fill="hold">
                                          <p:stCondLst>
                                            <p:cond delay="0"/>
                                          </p:stCondLst>
                                        </p:cTn>
                                        <p:tgtEl>
                                          <p:spTgt spid="4">
                                            <p:graphicEl>
                                              <a:dgm id="{18797CD0-03E3-4BD4-B087-3F9855821347}"/>
                                            </p:graphicEl>
                                          </p:spTgt>
                                        </p:tgtEl>
                                        <p:attrNameLst>
                                          <p:attrName>style.visibility</p:attrName>
                                        </p:attrNameLst>
                                      </p:cBhvr>
                                      <p:to>
                                        <p:strVal val="visible"/>
                                      </p:to>
                                    </p:set>
                                    <p:anim calcmode="lin" valueType="num">
                                      <p:cBhvr>
                                        <p:cTn id="69" dur="1000" fill="hold"/>
                                        <p:tgtEl>
                                          <p:spTgt spid="4">
                                            <p:graphicEl>
                                              <a:dgm id="{18797CD0-03E3-4BD4-B087-3F9855821347}"/>
                                            </p:graphicEl>
                                          </p:spTgt>
                                        </p:tgtEl>
                                        <p:attrNameLst>
                                          <p:attrName>ppt_w</p:attrName>
                                        </p:attrNameLst>
                                      </p:cBhvr>
                                      <p:tavLst>
                                        <p:tav tm="0">
                                          <p:val>
                                            <p:fltVal val="0"/>
                                          </p:val>
                                        </p:tav>
                                        <p:tav tm="100000">
                                          <p:val>
                                            <p:strVal val="#ppt_w"/>
                                          </p:val>
                                        </p:tav>
                                      </p:tavLst>
                                    </p:anim>
                                    <p:anim calcmode="lin" valueType="num">
                                      <p:cBhvr>
                                        <p:cTn id="70" dur="1000" fill="hold"/>
                                        <p:tgtEl>
                                          <p:spTgt spid="4">
                                            <p:graphicEl>
                                              <a:dgm id="{18797CD0-03E3-4BD4-B087-3F9855821347}"/>
                                            </p:graphicEl>
                                          </p:spTgt>
                                        </p:tgtEl>
                                        <p:attrNameLst>
                                          <p:attrName>ppt_h</p:attrName>
                                        </p:attrNameLst>
                                      </p:cBhvr>
                                      <p:tavLst>
                                        <p:tav tm="0">
                                          <p:val>
                                            <p:fltVal val="0"/>
                                          </p:val>
                                        </p:tav>
                                        <p:tav tm="100000">
                                          <p:val>
                                            <p:strVal val="#ppt_h"/>
                                          </p:val>
                                        </p:tav>
                                      </p:tavLst>
                                    </p:anim>
                                    <p:anim calcmode="lin" valueType="num">
                                      <p:cBhvr>
                                        <p:cTn id="71" dur="1000" fill="hold"/>
                                        <p:tgtEl>
                                          <p:spTgt spid="4">
                                            <p:graphicEl>
                                              <a:dgm id="{18797CD0-03E3-4BD4-B087-3F9855821347}"/>
                                            </p:graphicEl>
                                          </p:spTgt>
                                        </p:tgtEl>
                                        <p:attrNameLst>
                                          <p:attrName>style.rotation</p:attrName>
                                        </p:attrNameLst>
                                      </p:cBhvr>
                                      <p:tavLst>
                                        <p:tav tm="0">
                                          <p:val>
                                            <p:fltVal val="90"/>
                                          </p:val>
                                        </p:tav>
                                        <p:tav tm="100000">
                                          <p:val>
                                            <p:fltVal val="0"/>
                                          </p:val>
                                        </p:tav>
                                      </p:tavLst>
                                    </p:anim>
                                    <p:animEffect transition="in" filter="fade">
                                      <p:cBhvr>
                                        <p:cTn id="72" dur="1000"/>
                                        <p:tgtEl>
                                          <p:spTgt spid="4">
                                            <p:graphicEl>
                                              <a:dgm id="{18797CD0-03E3-4BD4-B087-3F9855821347}"/>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grpId="0" nodeType="clickEffect">
                                  <p:stCondLst>
                                    <p:cond delay="0"/>
                                  </p:stCondLst>
                                  <p:childTnLst>
                                    <p:set>
                                      <p:cBhvr>
                                        <p:cTn id="76" dur="1" fill="hold">
                                          <p:stCondLst>
                                            <p:cond delay="0"/>
                                          </p:stCondLst>
                                        </p:cTn>
                                        <p:tgtEl>
                                          <p:spTgt spid="4">
                                            <p:graphicEl>
                                              <a:dgm id="{F03915CD-F564-407B-842C-7DA8D5C6CB5B}"/>
                                            </p:graphicEl>
                                          </p:spTgt>
                                        </p:tgtEl>
                                        <p:attrNameLst>
                                          <p:attrName>style.visibility</p:attrName>
                                        </p:attrNameLst>
                                      </p:cBhvr>
                                      <p:to>
                                        <p:strVal val="visible"/>
                                      </p:to>
                                    </p:set>
                                    <p:anim calcmode="lin" valueType="num">
                                      <p:cBhvr>
                                        <p:cTn id="77" dur="1000" fill="hold"/>
                                        <p:tgtEl>
                                          <p:spTgt spid="4">
                                            <p:graphicEl>
                                              <a:dgm id="{F03915CD-F564-407B-842C-7DA8D5C6CB5B}"/>
                                            </p:graphicEl>
                                          </p:spTgt>
                                        </p:tgtEl>
                                        <p:attrNameLst>
                                          <p:attrName>ppt_w</p:attrName>
                                        </p:attrNameLst>
                                      </p:cBhvr>
                                      <p:tavLst>
                                        <p:tav tm="0">
                                          <p:val>
                                            <p:fltVal val="0"/>
                                          </p:val>
                                        </p:tav>
                                        <p:tav tm="100000">
                                          <p:val>
                                            <p:strVal val="#ppt_w"/>
                                          </p:val>
                                        </p:tav>
                                      </p:tavLst>
                                    </p:anim>
                                    <p:anim calcmode="lin" valueType="num">
                                      <p:cBhvr>
                                        <p:cTn id="78" dur="1000" fill="hold"/>
                                        <p:tgtEl>
                                          <p:spTgt spid="4">
                                            <p:graphicEl>
                                              <a:dgm id="{F03915CD-F564-407B-842C-7DA8D5C6CB5B}"/>
                                            </p:graphicEl>
                                          </p:spTgt>
                                        </p:tgtEl>
                                        <p:attrNameLst>
                                          <p:attrName>ppt_h</p:attrName>
                                        </p:attrNameLst>
                                      </p:cBhvr>
                                      <p:tavLst>
                                        <p:tav tm="0">
                                          <p:val>
                                            <p:fltVal val="0"/>
                                          </p:val>
                                        </p:tav>
                                        <p:tav tm="100000">
                                          <p:val>
                                            <p:strVal val="#ppt_h"/>
                                          </p:val>
                                        </p:tav>
                                      </p:tavLst>
                                    </p:anim>
                                    <p:anim calcmode="lin" valueType="num">
                                      <p:cBhvr>
                                        <p:cTn id="79" dur="1000" fill="hold"/>
                                        <p:tgtEl>
                                          <p:spTgt spid="4">
                                            <p:graphicEl>
                                              <a:dgm id="{F03915CD-F564-407B-842C-7DA8D5C6CB5B}"/>
                                            </p:graphicEl>
                                          </p:spTgt>
                                        </p:tgtEl>
                                        <p:attrNameLst>
                                          <p:attrName>style.rotation</p:attrName>
                                        </p:attrNameLst>
                                      </p:cBhvr>
                                      <p:tavLst>
                                        <p:tav tm="0">
                                          <p:val>
                                            <p:fltVal val="90"/>
                                          </p:val>
                                        </p:tav>
                                        <p:tav tm="100000">
                                          <p:val>
                                            <p:fltVal val="0"/>
                                          </p:val>
                                        </p:tav>
                                      </p:tavLst>
                                    </p:anim>
                                    <p:animEffect transition="in" filter="fade">
                                      <p:cBhvr>
                                        <p:cTn id="80" dur="1000"/>
                                        <p:tgtEl>
                                          <p:spTgt spid="4">
                                            <p:graphicEl>
                                              <a:dgm id="{F03915CD-F564-407B-842C-7DA8D5C6CB5B}"/>
                                            </p:graphicEl>
                                          </p:spTgt>
                                        </p:tgtEl>
                                      </p:cBhvr>
                                    </p:animEffect>
                                  </p:childTnLst>
                                </p:cTn>
                              </p:par>
                              <p:par>
                                <p:cTn id="81" presetID="31" presetClass="entr" presetSubtype="0" fill="hold" grpId="0" nodeType="withEffect">
                                  <p:stCondLst>
                                    <p:cond delay="0"/>
                                  </p:stCondLst>
                                  <p:childTnLst>
                                    <p:set>
                                      <p:cBhvr>
                                        <p:cTn id="82" dur="1" fill="hold">
                                          <p:stCondLst>
                                            <p:cond delay="0"/>
                                          </p:stCondLst>
                                        </p:cTn>
                                        <p:tgtEl>
                                          <p:spTgt spid="4">
                                            <p:graphicEl>
                                              <a:dgm id="{3E70BB63-19BB-4861-A921-D92F2DDC85F9}"/>
                                            </p:graphicEl>
                                          </p:spTgt>
                                        </p:tgtEl>
                                        <p:attrNameLst>
                                          <p:attrName>style.visibility</p:attrName>
                                        </p:attrNameLst>
                                      </p:cBhvr>
                                      <p:to>
                                        <p:strVal val="visible"/>
                                      </p:to>
                                    </p:set>
                                    <p:anim calcmode="lin" valueType="num">
                                      <p:cBhvr>
                                        <p:cTn id="83" dur="1000" fill="hold"/>
                                        <p:tgtEl>
                                          <p:spTgt spid="4">
                                            <p:graphicEl>
                                              <a:dgm id="{3E70BB63-19BB-4861-A921-D92F2DDC85F9}"/>
                                            </p:graphicEl>
                                          </p:spTgt>
                                        </p:tgtEl>
                                        <p:attrNameLst>
                                          <p:attrName>ppt_w</p:attrName>
                                        </p:attrNameLst>
                                      </p:cBhvr>
                                      <p:tavLst>
                                        <p:tav tm="0">
                                          <p:val>
                                            <p:fltVal val="0"/>
                                          </p:val>
                                        </p:tav>
                                        <p:tav tm="100000">
                                          <p:val>
                                            <p:strVal val="#ppt_w"/>
                                          </p:val>
                                        </p:tav>
                                      </p:tavLst>
                                    </p:anim>
                                    <p:anim calcmode="lin" valueType="num">
                                      <p:cBhvr>
                                        <p:cTn id="84" dur="1000" fill="hold"/>
                                        <p:tgtEl>
                                          <p:spTgt spid="4">
                                            <p:graphicEl>
                                              <a:dgm id="{3E70BB63-19BB-4861-A921-D92F2DDC85F9}"/>
                                            </p:graphicEl>
                                          </p:spTgt>
                                        </p:tgtEl>
                                        <p:attrNameLst>
                                          <p:attrName>ppt_h</p:attrName>
                                        </p:attrNameLst>
                                      </p:cBhvr>
                                      <p:tavLst>
                                        <p:tav tm="0">
                                          <p:val>
                                            <p:fltVal val="0"/>
                                          </p:val>
                                        </p:tav>
                                        <p:tav tm="100000">
                                          <p:val>
                                            <p:strVal val="#ppt_h"/>
                                          </p:val>
                                        </p:tav>
                                      </p:tavLst>
                                    </p:anim>
                                    <p:anim calcmode="lin" valueType="num">
                                      <p:cBhvr>
                                        <p:cTn id="85" dur="1000" fill="hold"/>
                                        <p:tgtEl>
                                          <p:spTgt spid="4">
                                            <p:graphicEl>
                                              <a:dgm id="{3E70BB63-19BB-4861-A921-D92F2DDC85F9}"/>
                                            </p:graphicEl>
                                          </p:spTgt>
                                        </p:tgtEl>
                                        <p:attrNameLst>
                                          <p:attrName>style.rotation</p:attrName>
                                        </p:attrNameLst>
                                      </p:cBhvr>
                                      <p:tavLst>
                                        <p:tav tm="0">
                                          <p:val>
                                            <p:fltVal val="90"/>
                                          </p:val>
                                        </p:tav>
                                        <p:tav tm="100000">
                                          <p:val>
                                            <p:fltVal val="0"/>
                                          </p:val>
                                        </p:tav>
                                      </p:tavLst>
                                    </p:anim>
                                    <p:animEffect transition="in" filter="fade">
                                      <p:cBhvr>
                                        <p:cTn id="86" dur="1000"/>
                                        <p:tgtEl>
                                          <p:spTgt spid="4">
                                            <p:graphicEl>
                                              <a:dgm id="{3E70BB63-19BB-4861-A921-D92F2DDC85F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9C841-8EE3-79E0-8B5F-D1A5AF771405}"/>
              </a:ext>
            </a:extLst>
          </p:cNvPr>
          <p:cNvSpPr>
            <a:spLocks noGrp="1"/>
          </p:cNvSpPr>
          <p:nvPr>
            <p:ph type="title"/>
          </p:nvPr>
        </p:nvSpPr>
        <p:spPr>
          <a:xfrm>
            <a:off x="380999" y="365125"/>
            <a:ext cx="10972801" cy="1325563"/>
          </a:xfrm>
        </p:spPr>
        <p:txBody>
          <a:bodyPr/>
          <a:lstStyle/>
          <a:p>
            <a:r>
              <a:rPr lang="en-US" dirty="0">
                <a:latin typeface="Gill Sans MT" panose="020B0502020104020203" pitchFamily="34" charset="0"/>
              </a:rPr>
              <a:t>Resources for Personal Preparedness </a:t>
            </a:r>
          </a:p>
        </p:txBody>
      </p:sp>
      <p:sp>
        <p:nvSpPr>
          <p:cNvPr id="6" name="TextBox 5">
            <a:extLst>
              <a:ext uri="{FF2B5EF4-FFF2-40B4-BE49-F238E27FC236}">
                <a16:creationId xmlns:a16="http://schemas.microsoft.com/office/drawing/2014/main" id="{DF35EF5A-035E-AFB6-5E69-4BB2CEDD3E54}"/>
              </a:ext>
            </a:extLst>
          </p:cNvPr>
          <p:cNvSpPr txBox="1"/>
          <p:nvPr/>
        </p:nvSpPr>
        <p:spPr>
          <a:xfrm>
            <a:off x="604245" y="2095654"/>
            <a:ext cx="6493743" cy="2963055"/>
          </a:xfrm>
          <a:prstGeom prst="rect">
            <a:avLst/>
          </a:prstGeom>
          <a:noFill/>
        </p:spPr>
        <p:txBody>
          <a:bodyPr wrap="square">
            <a:spAutoFit/>
          </a:bodyPr>
          <a:lstStyle/>
          <a:p>
            <a:pPr marL="285750" marR="0" indent="-285750">
              <a:lnSpc>
                <a:spcPct val="107000"/>
              </a:lnSpc>
              <a:spcBef>
                <a:spcPts val="0"/>
              </a:spcBef>
              <a:spcAft>
                <a:spcPts val="800"/>
              </a:spcAft>
              <a:buFont typeface="Wingdings" panose="05000000000000000000" pitchFamily="2" charset="2"/>
              <a:buChar char="ü"/>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3"/>
              </a:rPr>
              <a:t>Ready. gov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Wingdings" panose="05000000000000000000" pitchFamily="2" charset="2"/>
              <a:buChar char="ü"/>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4"/>
              </a:rPr>
              <a:t>Center for Disease Prevention and Control (CDC)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Wingdings" panose="05000000000000000000" pitchFamily="2" charset="2"/>
              <a:buChar char="ü"/>
            </a:pP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5"/>
              </a:rPr>
              <a:t>Florida Division of Emergency Management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Wingdings" panose="05000000000000000000" pitchFamily="2" charset="2"/>
              <a:buChar char="ü"/>
            </a:pPr>
            <a:r>
              <a:rPr lang="en-US" dirty="0">
                <a:latin typeface="Calibri" panose="020F0502020204030204" pitchFamily="34" charset="0"/>
                <a:ea typeface="Calibri" panose="020F0502020204030204" pitchFamily="34" charset="0"/>
                <a:cs typeface="Times New Roman" panose="02020603050405020304" pitchFamily="18" charset="0"/>
                <a:hlinkClick r:id="rId6"/>
              </a:rPr>
              <a:t>Alert Florida- sign up for local alerts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Wingdings" panose="05000000000000000000" pitchFamily="2" charset="2"/>
              <a:buChar char="ü"/>
            </a:pPr>
            <a:r>
              <a:rPr lang="en-US" dirty="0">
                <a:latin typeface="Calibri" panose="020F0502020204030204" pitchFamily="34" charset="0"/>
                <a:ea typeface="Calibri" panose="020F0502020204030204" pitchFamily="34" charset="0"/>
                <a:cs typeface="Times New Roman" panose="02020603050405020304" pitchFamily="18" charset="0"/>
                <a:hlinkClick r:id="rId7"/>
              </a:rPr>
              <a:t>Volunteer Florida &amp; Community Response Teams </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Wingdings" panose="05000000000000000000" pitchFamily="2" charset="2"/>
              <a:buChar char="ü"/>
            </a:pPr>
            <a:r>
              <a:rPr lang="en-US" dirty="0">
                <a:latin typeface="Calibri" panose="020F0502020204030204" pitchFamily="34" charset="0"/>
                <a:ea typeface="Calibri" panose="020F0502020204030204" pitchFamily="34" charset="0"/>
                <a:cs typeface="Times New Roman" panose="02020603050405020304" pitchFamily="18" charset="0"/>
              </a:rPr>
              <a:t>County Emergency Management Office, Health Department, School System, and Community-Based Organization or Neighborhood Association websites and social media pages </a:t>
            </a:r>
          </a:p>
        </p:txBody>
      </p:sp>
      <p:pic>
        <p:nvPicPr>
          <p:cNvPr id="5126" name="Picture 6" descr="Disaster Supply Checklist">
            <a:extLst>
              <a:ext uri="{FF2B5EF4-FFF2-40B4-BE49-F238E27FC236}">
                <a16:creationId xmlns:a16="http://schemas.microsoft.com/office/drawing/2014/main" id="{FE2D05AB-7947-9171-C13E-23E0C359796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75734" y="1690688"/>
            <a:ext cx="3472438" cy="44939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04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B9AB4C78-73C2-670A-D2CE-896DBAF44A98}"/>
              </a:ext>
            </a:extLst>
          </p:cNvPr>
          <p:cNvGraphicFramePr>
            <a:graphicFrameLocks noGrp="1"/>
          </p:cNvGraphicFramePr>
          <p:nvPr>
            <p:ph idx="1"/>
            <p:extLst>
              <p:ext uri="{D42A27DB-BD31-4B8C-83A1-F6EECF244321}">
                <p14:modId xmlns:p14="http://schemas.microsoft.com/office/powerpoint/2010/main" val="2300975168"/>
              </p:ext>
            </p:extLst>
          </p:nvPr>
        </p:nvGraphicFramePr>
        <p:xfrm>
          <a:off x="964096" y="616226"/>
          <a:ext cx="9621078" cy="55607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03446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ACHC Presentation Slides Template" id="{DD0D0EEF-6D6C-404C-AE78-74279F2912D0}" vid="{86271F65-48CD-4709-BAD0-EEDE22B27508}"/>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ACHC Presentation Slides Template" id="{DD0D0EEF-6D6C-404C-AE78-74279F2912D0}" vid="{86271F65-48CD-4709-BAD0-EEDE22B2750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CE85F2671E3C54CBC16FEB5A21EB422" ma:contentTypeVersion="20" ma:contentTypeDescription="Create a new document." ma:contentTypeScope="" ma:versionID="93161d11a970d79130aa1f2cd6ef84f6">
  <xsd:schema xmlns:xsd="http://www.w3.org/2001/XMLSchema" xmlns:xs="http://www.w3.org/2001/XMLSchema" xmlns:p="http://schemas.microsoft.com/office/2006/metadata/properties" xmlns:ns2="c0a8251d-7bae-44a1-9d3c-260613e2ea97" xmlns:ns3="381623a5-6bbb-40a4-a6bb-a7139d33b7f5" targetNamespace="http://schemas.microsoft.com/office/2006/metadata/properties" ma:root="true" ma:fieldsID="9ef32652a43481f8b7537b3a0088b8bc" ns2:_="" ns3:_="">
    <xsd:import namespace="c0a8251d-7bae-44a1-9d3c-260613e2ea97"/>
    <xsd:import namespace="381623a5-6bbb-40a4-a6bb-a7139d33b7f5"/>
    <xsd:element name="properties">
      <xsd:complexType>
        <xsd:sequence>
          <xsd:element name="documentManagement">
            <xsd:complexType>
              <xsd:all>
                <xsd:element ref="ns2:SharedWithUsers" minOccurs="0"/>
                <xsd:element ref="ns2:SharingHintHash" minOccurs="0"/>
                <xsd:element ref="ns2:SharedWithDetails" minOccurs="0"/>
                <xsd:element ref="ns2:LastSharedByUser" minOccurs="0"/>
                <xsd:element ref="ns2:LastSharedByTime"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a8251d-7bae-44a1-9d3c-260613e2ea9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element name="TaxCatchAll" ma:index="26" nillable="true" ma:displayName="Taxonomy Catch All Column" ma:hidden="true" ma:list="{d1040a1e-2e1b-4f73-8f49-6db7f9fc405c}" ma:internalName="TaxCatchAll" ma:showField="CatchAllData" ma:web="c0a8251d-7bae-44a1-9d3c-260613e2ea9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81623a5-6bbb-40a4-a6bb-a7139d33b7f5"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AutoTags" ma:index="15" nillable="true" ma:displayName="MediaServiceAutoTags" ma:description="" ma:internalName="MediaServiceAutoTags" ma:readOnly="true">
      <xsd:simpleType>
        <xsd:restriction base="dms:Text"/>
      </xsd:simpleType>
    </xsd:element>
    <xsd:element name="MediaServiceDateTaken" ma:index="16" nillable="true" ma:displayName="MediaServiceDateTaken" ma:description="" ma:hidden="true" ma:internalName="MediaServiceDateTaken" ma:readOnly="true">
      <xsd:simpleType>
        <xsd:restriction base="dms:Text"/>
      </xsd:simpleType>
    </xsd:element>
    <xsd:element name="MediaServiceLocation" ma:index="17" nillable="true" ma:displayName="MediaServiceLocation" ma:internalName="MediaServiceLocatio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714029fc-5894-4b32-841a-83b319f77b4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0a8251d-7bae-44a1-9d3c-260613e2ea97" xsi:nil="true"/>
    <lcf76f155ced4ddcb4097134ff3c332f xmlns="381623a5-6bbb-40a4-a6bb-a7139d33b7f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49A284F-5719-4784-AABE-E960C0FF95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a8251d-7bae-44a1-9d3c-260613e2ea97"/>
    <ds:schemaRef ds:uri="381623a5-6bbb-40a4-a6bb-a7139d33b7f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3951CA9-D4E0-4791-8502-9842C0D17D5C}">
  <ds:schemaRefs>
    <ds:schemaRef ds:uri="http://schemas.microsoft.com/office/2006/metadata/properties"/>
    <ds:schemaRef ds:uri="381623a5-6bbb-40a4-a6bb-a7139d33b7f5"/>
    <ds:schemaRef ds:uri="c0a8251d-7bae-44a1-9d3c-260613e2ea97"/>
    <ds:schemaRef ds:uri="http://purl.org/dc/elements/1.1/"/>
    <ds:schemaRef ds:uri="http://www.w3.org/XML/1998/namespace"/>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27D7EF02-6726-424E-84D3-7D6B080089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25882</TotalTime>
  <Words>1352</Words>
  <Application>Microsoft Office PowerPoint</Application>
  <PresentationFormat>Widescreen</PresentationFormat>
  <Paragraphs>95</Paragraphs>
  <Slides>14</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14</vt:i4>
      </vt:variant>
    </vt:vector>
  </HeadingPairs>
  <TitlesOfParts>
    <vt:vector size="24" baseType="lpstr">
      <vt:lpstr>Arial</vt:lpstr>
      <vt:lpstr>Calibri</vt:lpstr>
      <vt:lpstr>Calibri Light</vt:lpstr>
      <vt:lpstr>Gill Sans MT</vt:lpstr>
      <vt:lpstr>Gill Sans Nova</vt:lpstr>
      <vt:lpstr>Montserrat</vt:lpstr>
      <vt:lpstr>Wingdings</vt:lpstr>
      <vt:lpstr>Wingdings 2</vt:lpstr>
      <vt:lpstr>Office Theme</vt:lpstr>
      <vt:lpstr>1_Office Theme</vt:lpstr>
      <vt:lpstr>PowerPoint Presentation</vt:lpstr>
      <vt:lpstr>Welcome and Introduction </vt:lpstr>
      <vt:lpstr>PowerPoint Presentation</vt:lpstr>
      <vt:lpstr>Emergency Management (EM) and the EM Cycle </vt:lpstr>
      <vt:lpstr>Preparedness Definitions…</vt:lpstr>
      <vt:lpstr>Why Personal Preparedness? </vt:lpstr>
      <vt:lpstr>Food for Thought… </vt:lpstr>
      <vt:lpstr>Resources for Personal Preparedness </vt:lpstr>
      <vt:lpstr>PowerPoint Presentation</vt:lpstr>
      <vt:lpstr>Why Health Center Preparedness? </vt:lpstr>
      <vt:lpstr>Health Center Preparedness Requirements </vt:lpstr>
      <vt:lpstr>Preparedness: Your Participation is Essential </vt:lpstr>
      <vt:lpstr>Next Steps for Health Center Staff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FACHC Operations Round table  focus on emergency preparedness</dc:title>
  <dc:creator>Gianna Van Winkle</dc:creator>
  <cp:lastModifiedBy>Gianna Van Winkle</cp:lastModifiedBy>
  <cp:revision>37</cp:revision>
  <dcterms:created xsi:type="dcterms:W3CDTF">2021-01-07T18:41:56Z</dcterms:created>
  <dcterms:modified xsi:type="dcterms:W3CDTF">2025-06-16T15:44:20Z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0x010100BCE85F2671E3C54CBC16FEB5A21EB422</vt:lpwstr>
  </property>
  <property fmtid="{D5CDD505-2E9C-101B-9397-08002B2CF9AE}" pid="3" name="MediaServiceImageTags">
    <vt:lpwstr/>
  </property>
</Properties>
</file>